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63" r:id="rId3"/>
    <p:sldId id="365" r:id="rId4"/>
    <p:sldId id="366" r:id="rId5"/>
    <p:sldId id="367" r:id="rId6"/>
    <p:sldId id="370" r:id="rId7"/>
    <p:sldId id="368" r:id="rId8"/>
    <p:sldId id="369" r:id="rId9"/>
    <p:sldId id="3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EDB40-1E8B-4826-8150-FFEE80D8AC2C}" v="37" dt="2024-04-22T12:44:36.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Cassidy" userId="a2b1b1b6-af30-42f0-9bd4-b8d173b24cb4" providerId="ADAL" clId="{E42EDB40-1E8B-4826-8150-FFEE80D8AC2C}"/>
    <pc:docChg chg="custSel addSld delSld modSld sldOrd">
      <pc:chgData name="Melanie Cassidy" userId="a2b1b1b6-af30-42f0-9bd4-b8d173b24cb4" providerId="ADAL" clId="{E42EDB40-1E8B-4826-8150-FFEE80D8AC2C}" dt="2024-04-22T12:46:15.933" v="1885" actId="113"/>
      <pc:docMkLst>
        <pc:docMk/>
      </pc:docMkLst>
      <pc:sldChg chg="new del">
        <pc:chgData name="Melanie Cassidy" userId="a2b1b1b6-af30-42f0-9bd4-b8d173b24cb4" providerId="ADAL" clId="{E42EDB40-1E8B-4826-8150-FFEE80D8AC2C}" dt="2024-04-17T14:56:26.427" v="2" actId="2696"/>
        <pc:sldMkLst>
          <pc:docMk/>
          <pc:sldMk cId="1457921328" sldId="256"/>
        </pc:sldMkLst>
      </pc:sldChg>
      <pc:sldChg chg="delSp add del mod">
        <pc:chgData name="Melanie Cassidy" userId="a2b1b1b6-af30-42f0-9bd4-b8d173b24cb4" providerId="ADAL" clId="{E42EDB40-1E8B-4826-8150-FFEE80D8AC2C}" dt="2024-04-17T15:00:35.797" v="50" actId="2696"/>
        <pc:sldMkLst>
          <pc:docMk/>
          <pc:sldMk cId="2494278100" sldId="256"/>
        </pc:sldMkLst>
        <pc:spChg chg="del">
          <ac:chgData name="Melanie Cassidy" userId="a2b1b1b6-af30-42f0-9bd4-b8d173b24cb4" providerId="ADAL" clId="{E42EDB40-1E8B-4826-8150-FFEE80D8AC2C}" dt="2024-04-17T14:59:04.177" v="42" actId="478"/>
          <ac:spMkLst>
            <pc:docMk/>
            <pc:sldMk cId="2494278100" sldId="256"/>
            <ac:spMk id="8" creationId="{C4EEC2A9-989F-257A-9730-B95AE627E2BC}"/>
          </ac:spMkLst>
        </pc:spChg>
        <pc:picChg chg="del">
          <ac:chgData name="Melanie Cassidy" userId="a2b1b1b6-af30-42f0-9bd4-b8d173b24cb4" providerId="ADAL" clId="{E42EDB40-1E8B-4826-8150-FFEE80D8AC2C}" dt="2024-04-17T14:58:55.911" v="41" actId="478"/>
          <ac:picMkLst>
            <pc:docMk/>
            <pc:sldMk cId="2494278100" sldId="256"/>
            <ac:picMk id="6" creationId="{E70CC5F3-F95B-DF4C-ECDE-531AA26403C4}"/>
          </ac:picMkLst>
        </pc:picChg>
      </pc:sldChg>
      <pc:sldChg chg="addSp delSp modSp add mod modNotesTx">
        <pc:chgData name="Melanie Cassidy" userId="a2b1b1b6-af30-42f0-9bd4-b8d173b24cb4" providerId="ADAL" clId="{E42EDB40-1E8B-4826-8150-FFEE80D8AC2C}" dt="2024-04-22T12:27:51.471" v="1074" actId="20577"/>
        <pc:sldMkLst>
          <pc:docMk/>
          <pc:sldMk cId="2288008301" sldId="257"/>
        </pc:sldMkLst>
        <pc:spChg chg="mod">
          <ac:chgData name="Melanie Cassidy" userId="a2b1b1b6-af30-42f0-9bd4-b8d173b24cb4" providerId="ADAL" clId="{E42EDB40-1E8B-4826-8150-FFEE80D8AC2C}" dt="2024-04-17T14:56:35.680" v="27" actId="20577"/>
          <ac:spMkLst>
            <pc:docMk/>
            <pc:sldMk cId="2288008301" sldId="257"/>
            <ac:spMk id="8" creationId="{C4EEC2A9-989F-257A-9730-B95AE627E2BC}"/>
          </ac:spMkLst>
        </pc:spChg>
        <pc:spChg chg="add del mod">
          <ac:chgData name="Melanie Cassidy" userId="a2b1b1b6-af30-42f0-9bd4-b8d173b24cb4" providerId="ADAL" clId="{E42EDB40-1E8B-4826-8150-FFEE80D8AC2C}" dt="2024-04-17T14:57:55.364" v="32" actId="478"/>
          <ac:spMkLst>
            <pc:docMk/>
            <pc:sldMk cId="2288008301" sldId="257"/>
            <ac:spMk id="9" creationId="{B9A58AE1-6E24-E25A-556A-231E03EA160D}"/>
          </ac:spMkLst>
        </pc:spChg>
        <pc:spChg chg="add del mod">
          <ac:chgData name="Melanie Cassidy" userId="a2b1b1b6-af30-42f0-9bd4-b8d173b24cb4" providerId="ADAL" clId="{E42EDB40-1E8B-4826-8150-FFEE80D8AC2C}" dt="2024-04-17T14:58:45.055" v="38" actId="478"/>
          <ac:spMkLst>
            <pc:docMk/>
            <pc:sldMk cId="2288008301" sldId="257"/>
            <ac:spMk id="12" creationId="{FDFF31E0-98F6-4606-DEE4-3E4FA45C5783}"/>
          </ac:spMkLst>
        </pc:spChg>
        <pc:picChg chg="del">
          <ac:chgData name="Melanie Cassidy" userId="a2b1b1b6-af30-42f0-9bd4-b8d173b24cb4" providerId="ADAL" clId="{E42EDB40-1E8B-4826-8150-FFEE80D8AC2C}" dt="2024-04-17T14:56:38.698" v="28" actId="478"/>
          <ac:picMkLst>
            <pc:docMk/>
            <pc:sldMk cId="2288008301" sldId="257"/>
            <ac:picMk id="6" creationId="{E70CC5F3-F95B-DF4C-ECDE-531AA26403C4}"/>
          </ac:picMkLst>
        </pc:picChg>
        <pc:picChg chg="add del mod">
          <ac:chgData name="Melanie Cassidy" userId="a2b1b1b6-af30-42f0-9bd4-b8d173b24cb4" providerId="ADAL" clId="{E42EDB40-1E8B-4826-8150-FFEE80D8AC2C}" dt="2024-04-17T14:57:55.364" v="32" actId="478"/>
          <ac:picMkLst>
            <pc:docMk/>
            <pc:sldMk cId="2288008301" sldId="257"/>
            <ac:picMk id="7" creationId="{3DFAB7B5-4459-2D69-0B61-2323B0941152}"/>
          </ac:picMkLst>
        </pc:picChg>
        <pc:picChg chg="add del mod">
          <ac:chgData name="Melanie Cassidy" userId="a2b1b1b6-af30-42f0-9bd4-b8d173b24cb4" providerId="ADAL" clId="{E42EDB40-1E8B-4826-8150-FFEE80D8AC2C}" dt="2024-04-17T14:59:52.511" v="44" actId="478"/>
          <ac:picMkLst>
            <pc:docMk/>
            <pc:sldMk cId="2288008301" sldId="257"/>
            <ac:picMk id="11" creationId="{C0D32029-695B-71CB-4553-6B584C64CAB0}"/>
          </ac:picMkLst>
        </pc:picChg>
        <pc:picChg chg="add mod">
          <ac:chgData name="Melanie Cassidy" userId="a2b1b1b6-af30-42f0-9bd4-b8d173b24cb4" providerId="ADAL" clId="{E42EDB40-1E8B-4826-8150-FFEE80D8AC2C}" dt="2024-04-17T15:00:25.668" v="49" actId="1076"/>
          <ac:picMkLst>
            <pc:docMk/>
            <pc:sldMk cId="2288008301" sldId="257"/>
            <ac:picMk id="14" creationId="{D7F80BA6-5824-F5E5-4D08-B34F0A2FE0A7}"/>
          </ac:picMkLst>
        </pc:picChg>
      </pc:sldChg>
      <pc:sldChg chg="new del">
        <pc:chgData name="Melanie Cassidy" userId="a2b1b1b6-af30-42f0-9bd4-b8d173b24cb4" providerId="ADAL" clId="{E42EDB40-1E8B-4826-8150-FFEE80D8AC2C}" dt="2024-04-17T15:01:38.124" v="74" actId="2696"/>
        <pc:sldMkLst>
          <pc:docMk/>
          <pc:sldMk cId="3430082862" sldId="258"/>
        </pc:sldMkLst>
      </pc:sldChg>
      <pc:sldChg chg="new del">
        <pc:chgData name="Melanie Cassidy" userId="a2b1b1b6-af30-42f0-9bd4-b8d173b24cb4" providerId="ADAL" clId="{E42EDB40-1E8B-4826-8150-FFEE80D8AC2C}" dt="2024-04-17T14:59:09.945" v="43" actId="2696"/>
        <pc:sldMkLst>
          <pc:docMk/>
          <pc:sldMk cId="4097383152" sldId="258"/>
        </pc:sldMkLst>
      </pc:sldChg>
      <pc:sldChg chg="addSp delSp modSp add mod modNotesTx">
        <pc:chgData name="Melanie Cassidy" userId="a2b1b1b6-af30-42f0-9bd4-b8d173b24cb4" providerId="ADAL" clId="{E42EDB40-1E8B-4826-8150-FFEE80D8AC2C}" dt="2024-04-17T15:07:48.768" v="162" actId="113"/>
        <pc:sldMkLst>
          <pc:docMk/>
          <pc:sldMk cId="1084587711" sldId="363"/>
        </pc:sldMkLst>
        <pc:spChg chg="add del mod">
          <ac:chgData name="Melanie Cassidy" userId="a2b1b1b6-af30-42f0-9bd4-b8d173b24cb4" providerId="ADAL" clId="{E42EDB40-1E8B-4826-8150-FFEE80D8AC2C}" dt="2024-04-17T15:07:03.381" v="133" actId="478"/>
          <ac:spMkLst>
            <pc:docMk/>
            <pc:sldMk cId="1084587711" sldId="363"/>
            <ac:spMk id="4" creationId="{5466B3D8-1C9C-1E91-A39B-7D03CA374617}"/>
          </ac:spMkLst>
        </pc:spChg>
        <pc:spChg chg="mod">
          <ac:chgData name="Melanie Cassidy" userId="a2b1b1b6-af30-42f0-9bd4-b8d173b24cb4" providerId="ADAL" clId="{E42EDB40-1E8B-4826-8150-FFEE80D8AC2C}" dt="2024-04-17T15:01:34.357" v="73" actId="6549"/>
          <ac:spMkLst>
            <pc:docMk/>
            <pc:sldMk cId="1084587711" sldId="363"/>
            <ac:spMk id="5" creationId="{13B6E69D-E72B-4BA5-A9C1-4AE43434CFEF}"/>
          </ac:spMkLst>
        </pc:spChg>
        <pc:spChg chg="add del mod">
          <ac:chgData name="Melanie Cassidy" userId="a2b1b1b6-af30-42f0-9bd4-b8d173b24cb4" providerId="ADAL" clId="{E42EDB40-1E8B-4826-8150-FFEE80D8AC2C}" dt="2024-04-17T15:06:44.973" v="131" actId="478"/>
          <ac:spMkLst>
            <pc:docMk/>
            <pc:sldMk cId="1084587711" sldId="363"/>
            <ac:spMk id="10" creationId="{FD3E5186-1497-E604-A178-A4650D7BC9C6}"/>
          </ac:spMkLst>
        </pc:spChg>
        <pc:spChg chg="add mod">
          <ac:chgData name="Melanie Cassidy" userId="a2b1b1b6-af30-42f0-9bd4-b8d173b24cb4" providerId="ADAL" clId="{E42EDB40-1E8B-4826-8150-FFEE80D8AC2C}" dt="2024-04-17T15:07:48.768" v="162" actId="113"/>
          <ac:spMkLst>
            <pc:docMk/>
            <pc:sldMk cId="1084587711" sldId="363"/>
            <ac:spMk id="11" creationId="{BD8010D4-52F6-4CDA-87AE-E0E551504417}"/>
          </ac:spMkLst>
        </pc:spChg>
        <pc:picChg chg="del">
          <ac:chgData name="Melanie Cassidy" userId="a2b1b1b6-af30-42f0-9bd4-b8d173b24cb4" providerId="ADAL" clId="{E42EDB40-1E8B-4826-8150-FFEE80D8AC2C}" dt="2024-04-17T15:01:29.413" v="53" actId="478"/>
          <ac:picMkLst>
            <pc:docMk/>
            <pc:sldMk cId="1084587711" sldId="363"/>
            <ac:picMk id="7" creationId="{4641DD74-2281-FAD8-05D0-5171A115C7F1}"/>
          </ac:picMkLst>
        </pc:picChg>
        <pc:picChg chg="add mod">
          <ac:chgData name="Melanie Cassidy" userId="a2b1b1b6-af30-42f0-9bd4-b8d173b24cb4" providerId="ADAL" clId="{E42EDB40-1E8B-4826-8150-FFEE80D8AC2C}" dt="2024-04-17T15:07:10.028" v="134" actId="1076"/>
          <ac:picMkLst>
            <pc:docMk/>
            <pc:sldMk cId="1084587711" sldId="363"/>
            <ac:picMk id="9" creationId="{17F61336-54F6-EAE0-62AA-806994DA0D99}"/>
          </ac:picMkLst>
        </pc:picChg>
      </pc:sldChg>
      <pc:sldChg chg="new del">
        <pc:chgData name="Melanie Cassidy" userId="a2b1b1b6-af30-42f0-9bd4-b8d173b24cb4" providerId="ADAL" clId="{E42EDB40-1E8B-4826-8150-FFEE80D8AC2C}" dt="2024-04-17T15:02:06.974" v="82" actId="2696"/>
        <pc:sldMkLst>
          <pc:docMk/>
          <pc:sldMk cId="3615632864" sldId="364"/>
        </pc:sldMkLst>
      </pc:sldChg>
      <pc:sldChg chg="addSp delSp modSp add mod modNotesTx">
        <pc:chgData name="Melanie Cassidy" userId="a2b1b1b6-af30-42f0-9bd4-b8d173b24cb4" providerId="ADAL" clId="{E42EDB40-1E8B-4826-8150-FFEE80D8AC2C}" dt="2024-04-17T15:11:16.457" v="531" actId="113"/>
        <pc:sldMkLst>
          <pc:docMk/>
          <pc:sldMk cId="4095324372" sldId="365"/>
        </pc:sldMkLst>
        <pc:spChg chg="add del mod">
          <ac:chgData name="Melanie Cassidy" userId="a2b1b1b6-af30-42f0-9bd4-b8d173b24cb4" providerId="ADAL" clId="{E42EDB40-1E8B-4826-8150-FFEE80D8AC2C}" dt="2024-04-17T15:09:40.135" v="171" actId="478"/>
          <ac:spMkLst>
            <pc:docMk/>
            <pc:sldMk cId="4095324372" sldId="365"/>
            <ac:spMk id="4" creationId="{38CEE798-EE61-F0E2-6A4F-77477EF9D685}"/>
          </ac:spMkLst>
        </pc:spChg>
        <pc:spChg chg="add del mod">
          <ac:chgData name="Melanie Cassidy" userId="a2b1b1b6-af30-42f0-9bd4-b8d173b24cb4" providerId="ADAL" clId="{E42EDB40-1E8B-4826-8150-FFEE80D8AC2C}" dt="2024-04-17T15:09:18.653" v="168" actId="478"/>
          <ac:spMkLst>
            <pc:docMk/>
            <pc:sldMk cId="4095324372" sldId="365"/>
            <ac:spMk id="9" creationId="{7AA36B40-0F6D-DC86-292A-B142483C6037}"/>
          </ac:spMkLst>
        </pc:spChg>
        <pc:spChg chg="add del mod">
          <ac:chgData name="Melanie Cassidy" userId="a2b1b1b6-af30-42f0-9bd4-b8d173b24cb4" providerId="ADAL" clId="{E42EDB40-1E8B-4826-8150-FFEE80D8AC2C}" dt="2024-04-17T15:10:04.181" v="174"/>
          <ac:spMkLst>
            <pc:docMk/>
            <pc:sldMk cId="4095324372" sldId="365"/>
            <ac:spMk id="10" creationId="{E4BF4309-E240-FE5B-B984-CBFBE382B4A0}"/>
          </ac:spMkLst>
        </pc:spChg>
        <pc:spChg chg="add del mod">
          <ac:chgData name="Melanie Cassidy" userId="a2b1b1b6-af30-42f0-9bd4-b8d173b24cb4" providerId="ADAL" clId="{E42EDB40-1E8B-4826-8150-FFEE80D8AC2C}" dt="2024-04-17T15:10:46.041" v="495" actId="478"/>
          <ac:spMkLst>
            <pc:docMk/>
            <pc:sldMk cId="4095324372" sldId="365"/>
            <ac:spMk id="11" creationId="{3AF04C0C-CE81-4900-58AD-2B5821B0F437}"/>
          </ac:spMkLst>
        </pc:spChg>
        <pc:spChg chg="add mod">
          <ac:chgData name="Melanie Cassidy" userId="a2b1b1b6-af30-42f0-9bd4-b8d173b24cb4" providerId="ADAL" clId="{E42EDB40-1E8B-4826-8150-FFEE80D8AC2C}" dt="2024-04-17T15:11:16.457" v="531" actId="113"/>
          <ac:spMkLst>
            <pc:docMk/>
            <pc:sldMk cId="4095324372" sldId="365"/>
            <ac:spMk id="12" creationId="{36F5ACB5-D0D7-D0A3-288A-D77EC4B6C9D6}"/>
          </ac:spMkLst>
        </pc:spChg>
        <pc:picChg chg="add mod">
          <ac:chgData name="Melanie Cassidy" userId="a2b1b1b6-af30-42f0-9bd4-b8d173b24cb4" providerId="ADAL" clId="{E42EDB40-1E8B-4826-8150-FFEE80D8AC2C}" dt="2024-04-17T15:09:14.044" v="167" actId="1076"/>
          <ac:picMkLst>
            <pc:docMk/>
            <pc:sldMk cId="4095324372" sldId="365"/>
            <ac:picMk id="8" creationId="{439A22A4-33C1-4E0F-8807-91E1E642027C}"/>
          </ac:picMkLst>
        </pc:picChg>
      </pc:sldChg>
      <pc:sldChg chg="addSp delSp modSp add mod modAnim modNotesTx">
        <pc:chgData name="Melanie Cassidy" userId="a2b1b1b6-af30-42f0-9bd4-b8d173b24cb4" providerId="ADAL" clId="{E42EDB40-1E8B-4826-8150-FFEE80D8AC2C}" dt="2024-04-22T12:24:57.404" v="1026"/>
        <pc:sldMkLst>
          <pc:docMk/>
          <pc:sldMk cId="1008234738" sldId="366"/>
        </pc:sldMkLst>
        <pc:spChg chg="add del mod">
          <ac:chgData name="Melanie Cassidy" userId="a2b1b1b6-af30-42f0-9bd4-b8d173b24cb4" providerId="ADAL" clId="{E42EDB40-1E8B-4826-8150-FFEE80D8AC2C}" dt="2024-04-22T12:24:25.898" v="780"/>
          <ac:spMkLst>
            <pc:docMk/>
            <pc:sldMk cId="1008234738" sldId="366"/>
            <ac:spMk id="4" creationId="{B271C26A-D0C9-34B3-47D5-30CDC22C1BB6}"/>
          </ac:spMkLst>
        </pc:spChg>
        <pc:picChg chg="add mod">
          <ac:chgData name="Melanie Cassidy" userId="a2b1b1b6-af30-42f0-9bd4-b8d173b24cb4" providerId="ADAL" clId="{E42EDB40-1E8B-4826-8150-FFEE80D8AC2C}" dt="2024-04-22T12:24:22.611" v="778"/>
          <ac:picMkLst>
            <pc:docMk/>
            <pc:sldMk cId="1008234738" sldId="366"/>
            <ac:picMk id="7" creationId="{44A4ED7D-00A2-893D-B268-FA3D3D4D5587}"/>
          </ac:picMkLst>
        </pc:picChg>
      </pc:sldChg>
      <pc:sldChg chg="addSp modSp add mod modAnim">
        <pc:chgData name="Melanie Cassidy" userId="a2b1b1b6-af30-42f0-9bd4-b8d173b24cb4" providerId="ADAL" clId="{E42EDB40-1E8B-4826-8150-FFEE80D8AC2C}" dt="2024-04-22T12:26:04.207" v="1057" actId="14100"/>
        <pc:sldMkLst>
          <pc:docMk/>
          <pc:sldMk cId="2332498501" sldId="367"/>
        </pc:sldMkLst>
        <pc:spChg chg="add mod">
          <ac:chgData name="Melanie Cassidy" userId="a2b1b1b6-af30-42f0-9bd4-b8d173b24cb4" providerId="ADAL" clId="{E42EDB40-1E8B-4826-8150-FFEE80D8AC2C}" dt="2024-04-22T12:25:41.564" v="1055" actId="255"/>
          <ac:spMkLst>
            <pc:docMk/>
            <pc:sldMk cId="2332498501" sldId="367"/>
            <ac:spMk id="4" creationId="{6846589B-8A6C-BDA6-A2EF-2FEBD9642407}"/>
          </ac:spMkLst>
        </pc:spChg>
        <pc:picChg chg="add mod">
          <ac:chgData name="Melanie Cassidy" userId="a2b1b1b6-af30-42f0-9bd4-b8d173b24cb4" providerId="ADAL" clId="{E42EDB40-1E8B-4826-8150-FFEE80D8AC2C}" dt="2024-04-22T12:26:04.207" v="1057" actId="14100"/>
          <ac:picMkLst>
            <pc:docMk/>
            <pc:sldMk cId="2332498501" sldId="367"/>
            <ac:picMk id="7" creationId="{D5FDB26F-BE25-1D85-5828-3BD455719067}"/>
          </ac:picMkLst>
        </pc:picChg>
      </pc:sldChg>
      <pc:sldChg chg="addSp modSp add mod ord modAnim">
        <pc:chgData name="Melanie Cassidy" userId="a2b1b1b6-af30-42f0-9bd4-b8d173b24cb4" providerId="ADAL" clId="{E42EDB40-1E8B-4826-8150-FFEE80D8AC2C}" dt="2024-04-22T12:39:54.948" v="1661"/>
        <pc:sldMkLst>
          <pc:docMk/>
          <pc:sldMk cId="998499542" sldId="368"/>
        </pc:sldMkLst>
        <pc:spChg chg="add mod">
          <ac:chgData name="Melanie Cassidy" userId="a2b1b1b6-af30-42f0-9bd4-b8d173b24cb4" providerId="ADAL" clId="{E42EDB40-1E8B-4826-8150-FFEE80D8AC2C}" dt="2024-04-22T12:39:28.011" v="1660" actId="20577"/>
          <ac:spMkLst>
            <pc:docMk/>
            <pc:sldMk cId="998499542" sldId="368"/>
            <ac:spMk id="4" creationId="{9F69C2EF-BDB6-C64F-C96E-AB86B1B12CC4}"/>
          </ac:spMkLst>
        </pc:spChg>
        <pc:picChg chg="add mod">
          <ac:chgData name="Melanie Cassidy" userId="a2b1b1b6-af30-42f0-9bd4-b8d173b24cb4" providerId="ADAL" clId="{E42EDB40-1E8B-4826-8150-FFEE80D8AC2C}" dt="2024-04-22T12:39:54.948" v="1661"/>
          <ac:picMkLst>
            <pc:docMk/>
            <pc:sldMk cId="998499542" sldId="368"/>
            <ac:picMk id="7" creationId="{4319B86B-A2A1-AEE1-DAF8-2C6857249B0D}"/>
          </ac:picMkLst>
        </pc:picChg>
      </pc:sldChg>
      <pc:sldChg chg="addSp modSp add mod">
        <pc:chgData name="Melanie Cassidy" userId="a2b1b1b6-af30-42f0-9bd4-b8d173b24cb4" providerId="ADAL" clId="{E42EDB40-1E8B-4826-8150-FFEE80D8AC2C}" dt="2024-04-22T12:38:51.062" v="1642" actId="113"/>
        <pc:sldMkLst>
          <pc:docMk/>
          <pc:sldMk cId="1655043331" sldId="369"/>
        </pc:sldMkLst>
        <pc:spChg chg="add mod">
          <ac:chgData name="Melanie Cassidy" userId="a2b1b1b6-af30-42f0-9bd4-b8d173b24cb4" providerId="ADAL" clId="{E42EDB40-1E8B-4826-8150-FFEE80D8AC2C}" dt="2024-04-22T12:38:51.062" v="1642" actId="113"/>
          <ac:spMkLst>
            <pc:docMk/>
            <pc:sldMk cId="1655043331" sldId="369"/>
            <ac:spMk id="4" creationId="{A87FD65B-3FDE-E702-6B53-26AA24A037E5}"/>
          </ac:spMkLst>
        </pc:spChg>
        <pc:spChg chg="add mod">
          <ac:chgData name="Melanie Cassidy" userId="a2b1b1b6-af30-42f0-9bd4-b8d173b24cb4" providerId="ADAL" clId="{E42EDB40-1E8B-4826-8150-FFEE80D8AC2C}" dt="2024-04-22T12:38:06.741" v="1564" actId="1076"/>
          <ac:spMkLst>
            <pc:docMk/>
            <pc:sldMk cId="1655043331" sldId="369"/>
            <ac:spMk id="9" creationId="{924958E3-3E42-84ED-5AA2-73F93F996DEA}"/>
          </ac:spMkLst>
        </pc:spChg>
        <pc:picChg chg="add mod">
          <ac:chgData name="Melanie Cassidy" userId="a2b1b1b6-af30-42f0-9bd4-b8d173b24cb4" providerId="ADAL" clId="{E42EDB40-1E8B-4826-8150-FFEE80D8AC2C}" dt="2024-04-22T12:38:06.741" v="1564" actId="1076"/>
          <ac:picMkLst>
            <pc:docMk/>
            <pc:sldMk cId="1655043331" sldId="369"/>
            <ac:picMk id="8" creationId="{9754DECC-4416-9435-9290-02C2245AC337}"/>
          </ac:picMkLst>
        </pc:picChg>
      </pc:sldChg>
      <pc:sldChg chg="addSp modSp add modAnim modNotesTx">
        <pc:chgData name="Melanie Cassidy" userId="a2b1b1b6-af30-42f0-9bd4-b8d173b24cb4" providerId="ADAL" clId="{E42EDB40-1E8B-4826-8150-FFEE80D8AC2C}" dt="2024-04-22T12:32:56.315" v="1076"/>
        <pc:sldMkLst>
          <pc:docMk/>
          <pc:sldMk cId="3533645191" sldId="370"/>
        </pc:sldMkLst>
        <pc:picChg chg="add mod">
          <ac:chgData name="Melanie Cassidy" userId="a2b1b1b6-af30-42f0-9bd4-b8d173b24cb4" providerId="ADAL" clId="{E42EDB40-1E8B-4826-8150-FFEE80D8AC2C}" dt="2024-04-22T12:32:36.855" v="1075"/>
          <ac:picMkLst>
            <pc:docMk/>
            <pc:sldMk cId="3533645191" sldId="370"/>
            <ac:picMk id="4" creationId="{720FEA8A-DEA4-D3C9-EC96-48ADB14CB6AA}"/>
          </ac:picMkLst>
        </pc:picChg>
      </pc:sldChg>
      <pc:sldChg chg="addSp delSp modSp add mod">
        <pc:chgData name="Melanie Cassidy" userId="a2b1b1b6-af30-42f0-9bd4-b8d173b24cb4" providerId="ADAL" clId="{E42EDB40-1E8B-4826-8150-FFEE80D8AC2C}" dt="2024-04-22T12:46:15.933" v="1885" actId="113"/>
        <pc:sldMkLst>
          <pc:docMk/>
          <pc:sldMk cId="743310730" sldId="371"/>
        </pc:sldMkLst>
        <pc:spChg chg="add mod">
          <ac:chgData name="Melanie Cassidy" userId="a2b1b1b6-af30-42f0-9bd4-b8d173b24cb4" providerId="ADAL" clId="{E42EDB40-1E8B-4826-8150-FFEE80D8AC2C}" dt="2024-04-22T12:41:16.901" v="1673" actId="1076"/>
          <ac:spMkLst>
            <pc:docMk/>
            <pc:sldMk cId="743310730" sldId="371"/>
            <ac:spMk id="8" creationId="{C63B8AFD-0B0D-3DCF-A2E3-8FD5D9EF573E}"/>
          </ac:spMkLst>
        </pc:spChg>
        <pc:spChg chg="add del mod">
          <ac:chgData name="Melanie Cassidy" userId="a2b1b1b6-af30-42f0-9bd4-b8d173b24cb4" providerId="ADAL" clId="{E42EDB40-1E8B-4826-8150-FFEE80D8AC2C}" dt="2024-04-22T12:41:27.338" v="1676"/>
          <ac:spMkLst>
            <pc:docMk/>
            <pc:sldMk cId="743310730" sldId="371"/>
            <ac:spMk id="10" creationId="{B62EE398-6112-1224-F343-CDD7337CF3EA}"/>
          </ac:spMkLst>
        </pc:spChg>
        <pc:spChg chg="del">
          <ac:chgData name="Melanie Cassidy" userId="a2b1b1b6-af30-42f0-9bd4-b8d173b24cb4" providerId="ADAL" clId="{E42EDB40-1E8B-4826-8150-FFEE80D8AC2C}" dt="2024-04-22T12:40:48.916" v="1666" actId="478"/>
          <ac:spMkLst>
            <pc:docMk/>
            <pc:sldMk cId="743310730" sldId="371"/>
            <ac:spMk id="11" creationId="{BD8010D4-52F6-4CDA-87AE-E0E551504417}"/>
          </ac:spMkLst>
        </pc:spChg>
        <pc:spChg chg="add mod">
          <ac:chgData name="Melanie Cassidy" userId="a2b1b1b6-af30-42f0-9bd4-b8d173b24cb4" providerId="ADAL" clId="{E42EDB40-1E8B-4826-8150-FFEE80D8AC2C}" dt="2024-04-22T12:46:15.933" v="1885" actId="113"/>
          <ac:spMkLst>
            <pc:docMk/>
            <pc:sldMk cId="743310730" sldId="371"/>
            <ac:spMk id="12" creationId="{E9B4EEC0-5FB5-00BA-D068-5C6DE98FFBC7}"/>
          </ac:spMkLst>
        </pc:spChg>
        <pc:picChg chg="add mod">
          <ac:chgData name="Melanie Cassidy" userId="a2b1b1b6-af30-42f0-9bd4-b8d173b24cb4" providerId="ADAL" clId="{E42EDB40-1E8B-4826-8150-FFEE80D8AC2C}" dt="2024-04-22T12:41:16.901" v="1673" actId="1076"/>
          <ac:picMkLst>
            <pc:docMk/>
            <pc:sldMk cId="743310730" sldId="371"/>
            <ac:picMk id="7" creationId="{0211AEEC-2EEC-64EA-1084-35E58018FD45}"/>
          </ac:picMkLst>
        </pc:picChg>
        <pc:picChg chg="del">
          <ac:chgData name="Melanie Cassidy" userId="a2b1b1b6-af30-42f0-9bd4-b8d173b24cb4" providerId="ADAL" clId="{E42EDB40-1E8B-4826-8150-FFEE80D8AC2C}" dt="2024-04-22T12:40:46.326" v="1665" actId="478"/>
          <ac:picMkLst>
            <pc:docMk/>
            <pc:sldMk cId="743310730" sldId="371"/>
            <ac:picMk id="9" creationId="{17F61336-54F6-EAE0-62AA-806994DA0D99}"/>
          </ac:picMkLst>
        </pc:picChg>
      </pc:sldChg>
      <pc:sldChg chg="new del">
        <pc:chgData name="Melanie Cassidy" userId="a2b1b1b6-af30-42f0-9bd4-b8d173b24cb4" providerId="ADAL" clId="{E42EDB40-1E8B-4826-8150-FFEE80D8AC2C}" dt="2024-04-22T12:40:31.135" v="1663" actId="2696"/>
        <pc:sldMkLst>
          <pc:docMk/>
          <pc:sldMk cId="4279952930"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1EAB2-FD60-4CEE-8DBF-4634719197DD}" type="datetimeFigureOut">
              <a:rPr lang="en-GB" smtClean="0"/>
              <a:t>22/04/2024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41EA8-EBE4-4564-A08C-35F1B8A9569F}" type="slidenum">
              <a:rPr lang="en-GB" smtClean="0"/>
              <a:t>‹#›</a:t>
            </a:fld>
            <a:endParaRPr lang="en-GB"/>
          </a:p>
        </p:txBody>
      </p:sp>
    </p:spTree>
    <p:extLst>
      <p:ext uri="{BB962C8B-B14F-4D97-AF65-F5344CB8AC3E}">
        <p14:creationId xmlns:p14="http://schemas.microsoft.com/office/powerpoint/2010/main" val="55585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In this short workshop, we will delve into effective time management strategies tailored to individuals balancing a full-time job, household responsibilities, social engagements, and pursuing an apprenticeship. You will learn practical tips, techniques, and tools to optimize your time and achieve harmony among your various commitments.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2941EA8-EBE4-4564-A08C-35F1B8A9569F}" type="slidenum">
              <a:rPr lang="en-GB" smtClean="0"/>
              <a:t>1</a:t>
            </a:fld>
            <a:endParaRPr lang="en-GB"/>
          </a:p>
        </p:txBody>
      </p:sp>
    </p:spTree>
    <p:extLst>
      <p:ext uri="{BB962C8B-B14F-4D97-AF65-F5344CB8AC3E}">
        <p14:creationId xmlns:p14="http://schemas.microsoft.com/office/powerpoint/2010/main" val="161810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4292F"/>
                </a:solidFill>
                <a:effectLst/>
                <a:highlight>
                  <a:srgbClr val="FFFFFF"/>
                </a:highlight>
                <a:latin typeface="arial" panose="020B0604020202020204" pitchFamily="34" charset="0"/>
              </a:rPr>
              <a:t>Definition of Time Management</a:t>
            </a:r>
            <a:r>
              <a:rPr lang="en-US" b="0" i="0" dirty="0">
                <a:solidFill>
                  <a:srgbClr val="24292F"/>
                </a:solidFill>
                <a:effectLst/>
                <a:highlight>
                  <a:srgbClr val="FFFFFF"/>
                </a:highlight>
                <a:latin typeface="arial" panose="020B0604020202020204" pitchFamily="34" charset="0"/>
              </a:rPr>
              <a:t> Time management is the process of planning, organizing, and controlling the time spent on specific activities, especially to increase effectiveness, efficiency, and productivity. It involves techniques and strategies for allocating time effectively to achieve desired goals and objectives. </a:t>
            </a:r>
            <a:endParaRPr lang="en-GB" dirty="0"/>
          </a:p>
          <a:p>
            <a:endParaRPr lang="en-GB" dirty="0"/>
          </a:p>
        </p:txBody>
      </p:sp>
      <p:sp>
        <p:nvSpPr>
          <p:cNvPr id="4" name="Slide Number Placeholder 3"/>
          <p:cNvSpPr>
            <a:spLocks noGrp="1"/>
          </p:cNvSpPr>
          <p:nvPr>
            <p:ph type="sldNum" sz="quarter" idx="5"/>
          </p:nvPr>
        </p:nvSpPr>
        <p:spPr/>
        <p:txBody>
          <a:bodyPr/>
          <a:lstStyle/>
          <a:p>
            <a:fld id="{12941EA8-EBE4-4564-A08C-35F1B8A9569F}" type="slidenum">
              <a:rPr lang="en-GB" smtClean="0"/>
              <a:t>2</a:t>
            </a:fld>
            <a:endParaRPr lang="en-GB"/>
          </a:p>
        </p:txBody>
      </p:sp>
    </p:spTree>
    <p:extLst>
      <p:ext uri="{BB962C8B-B14F-4D97-AF65-F5344CB8AC3E}">
        <p14:creationId xmlns:p14="http://schemas.microsoft.com/office/powerpoint/2010/main" val="302106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4292F"/>
                </a:solidFill>
                <a:effectLst/>
                <a:highlight>
                  <a:srgbClr val="FFFFFF"/>
                </a:highlight>
                <a:latin typeface="arial" panose="020B0604020202020204" pitchFamily="34" charset="0"/>
              </a:rPr>
              <a:t>Importance of Time Management</a:t>
            </a:r>
            <a:r>
              <a:rPr lang="en-US" b="0" i="0" dirty="0">
                <a:solidFill>
                  <a:srgbClr val="24292F"/>
                </a:solidFill>
                <a:effectLst/>
                <a:highlight>
                  <a:srgbClr val="FFFFFF"/>
                </a:highlight>
                <a:latin typeface="arial" panose="020B0604020202020204" pitchFamily="34" charset="0"/>
              </a:rPr>
              <a:t> Effective time management allows individuals to accomplish more in less time, reduce stress, and improve work-life balance. It involves setting priorities, creating schedules, and minimizing distractions to maximize the use of available time. </a:t>
            </a:r>
            <a:endParaRPr lang="en-GB" dirty="0"/>
          </a:p>
          <a:p>
            <a:endParaRPr lang="en-GB" dirty="0"/>
          </a:p>
        </p:txBody>
      </p:sp>
      <p:sp>
        <p:nvSpPr>
          <p:cNvPr id="4" name="Slide Number Placeholder 3"/>
          <p:cNvSpPr>
            <a:spLocks noGrp="1"/>
          </p:cNvSpPr>
          <p:nvPr>
            <p:ph type="sldNum" sz="quarter" idx="5"/>
          </p:nvPr>
        </p:nvSpPr>
        <p:spPr/>
        <p:txBody>
          <a:bodyPr/>
          <a:lstStyle/>
          <a:p>
            <a:fld id="{12941EA8-EBE4-4564-A08C-35F1B8A9569F}" type="slidenum">
              <a:rPr lang="en-GB" smtClean="0"/>
              <a:t>3</a:t>
            </a:fld>
            <a:endParaRPr lang="en-GB"/>
          </a:p>
        </p:txBody>
      </p:sp>
    </p:spTree>
    <p:extLst>
      <p:ext uri="{BB962C8B-B14F-4D97-AF65-F5344CB8AC3E}">
        <p14:creationId xmlns:p14="http://schemas.microsoft.com/office/powerpoint/2010/main" val="416256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are some common time management techniques or strategies that individuals can use to improve their productivity?</a:t>
            </a:r>
          </a:p>
          <a:p>
            <a:endParaRPr lang="en-US" sz="1200" dirty="0"/>
          </a:p>
          <a:p>
            <a:r>
              <a:rPr lang="en-US" sz="1200" dirty="0"/>
              <a:t>There are several time management techniques and strategies that individuals can use to improve their productivity. Here are some common ones:</a:t>
            </a:r>
          </a:p>
          <a:p>
            <a:endParaRPr lang="en-US" sz="1200" dirty="0"/>
          </a:p>
          <a:p>
            <a:r>
              <a:rPr lang="en-US" sz="1200" dirty="0"/>
              <a:t>Prioritization: Identifying and focusing on the most important tasks first can help individuals make the best use of their time.</a:t>
            </a:r>
          </a:p>
          <a:p>
            <a:endParaRPr lang="en-US" sz="1200" dirty="0"/>
          </a:p>
          <a:p>
            <a:r>
              <a:rPr lang="en-US" sz="1200" dirty="0"/>
              <a:t>Goal Setting: Setting clear and achievable goals provides direction and motivation, helping individuals stay focused on what's important.</a:t>
            </a:r>
          </a:p>
          <a:p>
            <a:endParaRPr lang="en-US" sz="1200" dirty="0"/>
          </a:p>
          <a:p>
            <a:r>
              <a:rPr lang="en-US" sz="1200" dirty="0"/>
              <a:t>Planning and Scheduling: Creating a daily or weekly schedule can help individuals allocate time for specific tasks and avoid procrastination.</a:t>
            </a:r>
          </a:p>
          <a:p>
            <a:endParaRPr lang="en-US" sz="1200" dirty="0"/>
          </a:p>
          <a:p>
            <a:r>
              <a:rPr lang="en-US" sz="1200" dirty="0"/>
              <a:t>Task Breakdown: Breaking down larger tasks into smaller, manageable steps can make them less overwhelming and easier to tackle.</a:t>
            </a:r>
          </a:p>
          <a:p>
            <a:endParaRPr lang="en-US" sz="1200" dirty="0"/>
          </a:p>
          <a:p>
            <a:r>
              <a:rPr lang="en-US" sz="1200" dirty="0"/>
              <a:t>Time Blocking: Allocating specific blocks of time for different types of tasks can help individuals maintain focus and avoid multitasking.</a:t>
            </a:r>
          </a:p>
          <a:p>
            <a:endParaRPr lang="en-US" sz="1200" dirty="0"/>
          </a:p>
          <a:p>
            <a:r>
              <a:rPr lang="en-US" sz="1200" dirty="0"/>
              <a:t>Eliminating Time Wasters: Identifying and minimizing activities that consume time without adding value can free up more time for important tasks.</a:t>
            </a:r>
          </a:p>
          <a:p>
            <a:endParaRPr lang="en-US" sz="1200" dirty="0"/>
          </a:p>
          <a:p>
            <a:r>
              <a:rPr lang="en-US" sz="1200" dirty="0"/>
              <a:t>Setting Boundaries: Establishing boundaries around work hours, email checking, and other activities can help individuals maintain a healthy work-life balance.</a:t>
            </a:r>
          </a:p>
          <a:p>
            <a:endParaRPr lang="en-US" sz="1200" dirty="0"/>
          </a:p>
          <a:p>
            <a:r>
              <a:rPr lang="en-US" sz="1200" dirty="0"/>
              <a:t>Delegation: Offloading tasks to others when possible, can free up time for more high-priority activities.</a:t>
            </a:r>
          </a:p>
          <a:p>
            <a:endParaRPr lang="en-US" sz="1200" dirty="0"/>
          </a:p>
          <a:p>
            <a:r>
              <a:rPr lang="en-US" sz="1200" dirty="0"/>
              <a:t>Avoiding Overcommitment: Learning to say no and managing commitments to avoid overloading one's schedule.</a:t>
            </a:r>
          </a:p>
          <a:p>
            <a:endParaRPr lang="en-US" sz="1200" dirty="0"/>
          </a:p>
          <a:p>
            <a:r>
              <a:rPr lang="en-US" sz="1200" dirty="0"/>
              <a:t>Regular Breaks: Taking regular breaks can help maintain focus and prevent burnout.</a:t>
            </a:r>
          </a:p>
          <a:p>
            <a:endParaRPr lang="en-US" sz="1200" dirty="0"/>
          </a:p>
          <a:p>
            <a:r>
              <a:rPr lang="en-US" sz="1200" dirty="0"/>
              <a:t>By incorporating these techniques into their daily routines, individuals can enhance their time management skills and improve their overall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12941EA8-EBE4-4564-A08C-35F1B8A9569F}" type="slidenum">
              <a:rPr lang="en-GB" smtClean="0"/>
              <a:t>4</a:t>
            </a:fld>
            <a:endParaRPr lang="en-GB"/>
          </a:p>
        </p:txBody>
      </p:sp>
    </p:spTree>
    <p:extLst>
      <p:ext uri="{BB962C8B-B14F-4D97-AF65-F5344CB8AC3E}">
        <p14:creationId xmlns:p14="http://schemas.microsoft.com/office/powerpoint/2010/main" val="34563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endParaRPr lang="en-GB" dirty="0">
              <a:effectLst/>
            </a:endParaRPr>
          </a:p>
          <a:p>
            <a:pPr marL="742950" lvl="1" indent="-285750">
              <a:lnSpc>
                <a:spcPct val="107000"/>
              </a:lnSpc>
              <a:spcAft>
                <a:spcPts val="800"/>
              </a:spcAft>
              <a:buSzPts val="1000"/>
              <a:buFont typeface="Symbol" panose="05050102010706020507" pitchFamily="18" charset="2"/>
              <a:buChar char=""/>
              <a:tabLst>
                <a:tab pos="914400" algn="l"/>
              </a:tabLst>
            </a:pP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Introduce techniques such as Eisenhower Matrix, ABC prioritization, and Pareto Principle.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Discuss how to identify and prioritize tasks based on urgency and importance.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Encourage participants to apply prioritization techniques to their daily routines.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2941EA8-EBE4-4564-A08C-35F1B8A9569F}" type="slidenum">
              <a:rPr lang="en-GB" smtClean="0"/>
              <a:t>6</a:t>
            </a:fld>
            <a:endParaRPr lang="en-GB"/>
          </a:p>
        </p:txBody>
      </p:sp>
    </p:spTree>
    <p:extLst>
      <p:ext uri="{BB962C8B-B14F-4D97-AF65-F5344CB8AC3E}">
        <p14:creationId xmlns:p14="http://schemas.microsoft.com/office/powerpoint/2010/main" val="364253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4292F"/>
                </a:solidFill>
                <a:effectLst/>
                <a:highlight>
                  <a:srgbClr val="FFFFFF"/>
                </a:highlight>
                <a:latin typeface="arial" panose="020B0604020202020204" pitchFamily="34" charset="0"/>
              </a:rPr>
              <a:t>Definition of Time Management</a:t>
            </a:r>
            <a:r>
              <a:rPr lang="en-US" b="0" i="0" dirty="0">
                <a:solidFill>
                  <a:srgbClr val="24292F"/>
                </a:solidFill>
                <a:effectLst/>
                <a:highlight>
                  <a:srgbClr val="FFFFFF"/>
                </a:highlight>
                <a:latin typeface="arial" panose="020B0604020202020204" pitchFamily="34" charset="0"/>
              </a:rPr>
              <a:t> Time management is the process of planning, organizing, and controlling the time spent on specific activities, especially to increase effectiveness, efficiency, and productivity. It involves techniques and strategies for allocating time effectively to achieve desired goals and objectives. </a:t>
            </a:r>
            <a:endParaRPr lang="en-GB" dirty="0"/>
          </a:p>
          <a:p>
            <a:endParaRPr lang="en-GB" dirty="0"/>
          </a:p>
        </p:txBody>
      </p:sp>
      <p:sp>
        <p:nvSpPr>
          <p:cNvPr id="4" name="Slide Number Placeholder 3"/>
          <p:cNvSpPr>
            <a:spLocks noGrp="1"/>
          </p:cNvSpPr>
          <p:nvPr>
            <p:ph type="sldNum" sz="quarter" idx="5"/>
          </p:nvPr>
        </p:nvSpPr>
        <p:spPr/>
        <p:txBody>
          <a:bodyPr/>
          <a:lstStyle/>
          <a:p>
            <a:fld id="{12941EA8-EBE4-4564-A08C-35F1B8A9569F}" type="slidenum">
              <a:rPr lang="en-GB" smtClean="0"/>
              <a:t>9</a:t>
            </a:fld>
            <a:endParaRPr lang="en-GB"/>
          </a:p>
        </p:txBody>
      </p:sp>
    </p:spTree>
    <p:extLst>
      <p:ext uri="{BB962C8B-B14F-4D97-AF65-F5344CB8AC3E}">
        <p14:creationId xmlns:p14="http://schemas.microsoft.com/office/powerpoint/2010/main" val="204498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A330-1C72-F1E8-7666-26F7B28D43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02ED92-C9E0-6C6E-2030-37553CBDF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0A9B1D-7440-257D-AF22-7F1929CA9A01}"/>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5" name="Footer Placeholder 4">
            <a:extLst>
              <a:ext uri="{FF2B5EF4-FFF2-40B4-BE49-F238E27FC236}">
                <a16:creationId xmlns:a16="http://schemas.microsoft.com/office/drawing/2014/main" id="{64DFF9F9-E81A-1A45-E4BC-92502844A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97A71-73A6-93D0-6802-42ABC3A6471D}"/>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259940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5666-560F-E598-A206-8A1424D465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4F9CFF-9DB7-3E14-3CDF-88AA88BB2B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F6FFE-EEA0-B5E0-B874-5550FD2ADED1}"/>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5" name="Footer Placeholder 4">
            <a:extLst>
              <a:ext uri="{FF2B5EF4-FFF2-40B4-BE49-F238E27FC236}">
                <a16:creationId xmlns:a16="http://schemas.microsoft.com/office/drawing/2014/main" id="{54A81AB7-4FF9-621A-626D-0CD84A54B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9ECC94-704B-27CC-5170-BE6D7EDB5CAB}"/>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420391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8F3D7-316A-A51C-19A8-BEBF9506F6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5278A1-C4D7-7C8C-4476-53960B0CF3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3B5B35-513D-4BA2-4624-624F682379F1}"/>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5" name="Footer Placeholder 4">
            <a:extLst>
              <a:ext uri="{FF2B5EF4-FFF2-40B4-BE49-F238E27FC236}">
                <a16:creationId xmlns:a16="http://schemas.microsoft.com/office/drawing/2014/main" id="{A75C56B4-5627-1A03-E2A9-B0580459B1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8224D-7D5A-DE7C-171B-1A7117D77FA9}"/>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374569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48AA-04F9-215F-4CE6-E94292E24D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A03A20-8023-BBFE-82CA-48334CC05F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1E4963-045B-835C-8307-F4D9966EA090}"/>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5" name="Footer Placeholder 4">
            <a:extLst>
              <a:ext uri="{FF2B5EF4-FFF2-40B4-BE49-F238E27FC236}">
                <a16:creationId xmlns:a16="http://schemas.microsoft.com/office/drawing/2014/main" id="{7247645C-D3A9-08EC-C3C8-BFA360704B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C4B4FC-1686-52FF-D1E4-A170C91E23ED}"/>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170206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84CE-B3A4-12C0-670C-1D343572E7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A0DD21-A3AF-8C53-BD0D-DC08A2C019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769EBE-8CF7-E968-9FCF-3170DC07C3DA}"/>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5" name="Footer Placeholder 4">
            <a:extLst>
              <a:ext uri="{FF2B5EF4-FFF2-40B4-BE49-F238E27FC236}">
                <a16:creationId xmlns:a16="http://schemas.microsoft.com/office/drawing/2014/main" id="{FA339975-A665-E366-D618-03E37CDEE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951BF-62C0-1F92-878A-D7DF7BE6DC33}"/>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168852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9DF2-2AF6-56BB-AA11-3407F55E01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727C03-9E72-ACD5-C58A-07D29CE4B4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949C8D-88B1-C362-C878-5320D51E6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744300-2036-8B1C-57FE-B67BDCE4CED1}"/>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6" name="Footer Placeholder 5">
            <a:extLst>
              <a:ext uri="{FF2B5EF4-FFF2-40B4-BE49-F238E27FC236}">
                <a16:creationId xmlns:a16="http://schemas.microsoft.com/office/drawing/2014/main" id="{4A6272FF-E7C5-E3B9-06DF-051A4C09E0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546D20-827A-A583-64E3-7E48A7EC5229}"/>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13740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E8D6-0614-4092-8DFA-D128BAEFD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06B99D-D2E0-69F2-0840-21394E510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61836E-2F90-C01B-A21A-20D5C8C09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9C8523-EDC4-D8C4-D56F-A7A80C740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8CA61-48F2-1E63-903A-72ED46CA4A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F343D6-FC84-2F25-8275-4B5500218E6D}"/>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8" name="Footer Placeholder 7">
            <a:extLst>
              <a:ext uri="{FF2B5EF4-FFF2-40B4-BE49-F238E27FC236}">
                <a16:creationId xmlns:a16="http://schemas.microsoft.com/office/drawing/2014/main" id="{5C11C582-C5F3-1AFF-0071-7EAF9692ED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9A3197-8AC8-163E-3C76-58A9CA0A70F0}"/>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88586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5D1A-F409-67E7-EACF-AC940BEE0C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9D783-0769-9871-7605-FBE23212D1AF}"/>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4" name="Footer Placeholder 3">
            <a:extLst>
              <a:ext uri="{FF2B5EF4-FFF2-40B4-BE49-F238E27FC236}">
                <a16:creationId xmlns:a16="http://schemas.microsoft.com/office/drawing/2014/main" id="{19E79DD3-FBB6-64B0-5E25-3A13343FA2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017275-6F23-F8D4-CD6B-8C793428F71A}"/>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401090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37A9F-AADD-D4EE-973A-70A7923EA04E}"/>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3" name="Footer Placeholder 2">
            <a:extLst>
              <a:ext uri="{FF2B5EF4-FFF2-40B4-BE49-F238E27FC236}">
                <a16:creationId xmlns:a16="http://schemas.microsoft.com/office/drawing/2014/main" id="{6B9FC75B-14F5-2683-6C96-756F94F79A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53A882-B7A3-5546-A261-9EDA6D606FCD}"/>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200845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D97-3A87-0036-8585-153DD1C36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A59994-3D34-C2D7-5137-1A2282469E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8815B0-A839-D828-21C9-D663CF114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5760B-227B-E94A-63B3-048491FD6101}"/>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6" name="Footer Placeholder 5">
            <a:extLst>
              <a:ext uri="{FF2B5EF4-FFF2-40B4-BE49-F238E27FC236}">
                <a16:creationId xmlns:a16="http://schemas.microsoft.com/office/drawing/2014/main" id="{6CE6DC66-F22F-B03A-7A6C-B99B544769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F0E99B-9BD8-413C-863D-71B10531A786}"/>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315250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3303-179A-7E33-3E09-6EA09774A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79A6AF-18CA-59D0-78C8-BD84889890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C90ED8-9124-FF17-4A5D-A3247615E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173C44-B3C6-AC2A-45DF-CC8F85711814}"/>
              </a:ext>
            </a:extLst>
          </p:cNvPr>
          <p:cNvSpPr>
            <a:spLocks noGrp="1"/>
          </p:cNvSpPr>
          <p:nvPr>
            <p:ph type="dt" sz="half" idx="10"/>
          </p:nvPr>
        </p:nvSpPr>
        <p:spPr/>
        <p:txBody>
          <a:bodyPr/>
          <a:lstStyle/>
          <a:p>
            <a:fld id="{D6134547-1DE0-4624-9CCC-AEFF05A51105}" type="datetimeFigureOut">
              <a:rPr lang="en-GB" smtClean="0"/>
              <a:t>22/04/2024</a:t>
            </a:fld>
            <a:endParaRPr lang="en-GB"/>
          </a:p>
        </p:txBody>
      </p:sp>
      <p:sp>
        <p:nvSpPr>
          <p:cNvPr id="6" name="Footer Placeholder 5">
            <a:extLst>
              <a:ext uri="{FF2B5EF4-FFF2-40B4-BE49-F238E27FC236}">
                <a16:creationId xmlns:a16="http://schemas.microsoft.com/office/drawing/2014/main" id="{B5B9F632-9014-82B3-3B13-C040B8099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4C9E9-0A28-2A54-F47F-51E8577E5E78}"/>
              </a:ext>
            </a:extLst>
          </p:cNvPr>
          <p:cNvSpPr>
            <a:spLocks noGrp="1"/>
          </p:cNvSpPr>
          <p:nvPr>
            <p:ph type="sldNum" sz="quarter" idx="12"/>
          </p:nvPr>
        </p:nvSpPr>
        <p:spPr/>
        <p:txBody>
          <a:bodyPr/>
          <a:lstStyle/>
          <a:p>
            <a:fld id="{B1E117AF-CDBC-4759-9F14-8EF302B26D9C}" type="slidenum">
              <a:rPr lang="en-GB" smtClean="0"/>
              <a:t>‹#›</a:t>
            </a:fld>
            <a:endParaRPr lang="en-GB"/>
          </a:p>
        </p:txBody>
      </p:sp>
    </p:spTree>
    <p:extLst>
      <p:ext uri="{BB962C8B-B14F-4D97-AF65-F5344CB8AC3E}">
        <p14:creationId xmlns:p14="http://schemas.microsoft.com/office/powerpoint/2010/main" val="159670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D2EA7C-F741-1962-B26F-837CE5C79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4D1F29-4435-D2B6-C3F3-64EC4FC87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A6C67-9947-D410-6831-3CBE170AC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134547-1DE0-4624-9CCC-AEFF05A51105}" type="datetimeFigureOut">
              <a:rPr lang="en-GB" smtClean="0"/>
              <a:t>22/04/2024</a:t>
            </a:fld>
            <a:endParaRPr lang="en-GB"/>
          </a:p>
        </p:txBody>
      </p:sp>
      <p:sp>
        <p:nvSpPr>
          <p:cNvPr id="5" name="Footer Placeholder 4">
            <a:extLst>
              <a:ext uri="{FF2B5EF4-FFF2-40B4-BE49-F238E27FC236}">
                <a16:creationId xmlns:a16="http://schemas.microsoft.com/office/drawing/2014/main" id="{8312CA2E-9AA0-E18A-98FB-1DDD8927D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9B13F0F-17B9-495B-041F-EB49D0D7D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E117AF-CDBC-4759-9F14-8EF302B26D9C}" type="slidenum">
              <a:rPr lang="en-GB" smtClean="0"/>
              <a:t>‹#›</a:t>
            </a:fld>
            <a:endParaRPr lang="en-GB"/>
          </a:p>
        </p:txBody>
      </p:sp>
    </p:spTree>
    <p:extLst>
      <p:ext uri="{BB962C8B-B14F-4D97-AF65-F5344CB8AC3E}">
        <p14:creationId xmlns:p14="http://schemas.microsoft.com/office/powerpoint/2010/main" val="469187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ommons.wikimedia.org/wiki/File:Time_Management_Cartoon.svg"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myzenpath.com/work-life/finding-work-life-balance/"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fgmim1nBlvo?feature=oembed" TargetMode="External"/><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CPxSzxylRCI?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tT89OZ7TNwc?feature=oembed" TargetMode="External"/><Relationship Id="rId5" Type="http://schemas.openxmlformats.org/officeDocument/2006/relationships/image" Target="../media/image8.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BGwT5_R3iSA?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s://desarrollodefensaytecnologiabelica.blogspot.com/2015/12/un-sueno-hecho-realidad-rusia-crea.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timedoctor.com/blog/abc-method-time-management/" TargetMode="External"/><Relationship Id="rId3" Type="http://schemas.openxmlformats.org/officeDocument/2006/relationships/image" Target="../media/image1.png"/><Relationship Id="rId7" Type="http://schemas.openxmlformats.org/officeDocument/2006/relationships/hyperlink" Target="https://www.eisenhower.me/eisenhower-matri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www.picpedia.org/highway-signs/i/information.html" TargetMode="External"/><Relationship Id="rId4" Type="http://schemas.openxmlformats.org/officeDocument/2006/relationships/image" Target="../media/image11.jpg"/><Relationship Id="rId9" Type="http://schemas.openxmlformats.org/officeDocument/2006/relationships/hyperlink" Target="https://en.wikipedia.org/wiki/Pareto_princip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468D-EF7A-1C67-5B5B-D115CF6FC59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0F2CE15-7B9D-7478-07B2-218DC05C2083}"/>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4EEC2A9-989F-257A-9730-B95AE627E2BC}"/>
              </a:ext>
            </a:extLst>
          </p:cNvPr>
          <p:cNvSpPr txBox="1"/>
          <p:nvPr/>
        </p:nvSpPr>
        <p:spPr>
          <a:xfrm>
            <a:off x="7305774" y="4024566"/>
            <a:ext cx="4779390" cy="1446550"/>
          </a:xfrm>
          <a:prstGeom prst="rect">
            <a:avLst/>
          </a:prstGeom>
          <a:noFill/>
        </p:spPr>
        <p:txBody>
          <a:bodyPr wrap="square" rtlCol="0">
            <a:spAutoFit/>
          </a:bodyPr>
          <a:lstStyle/>
          <a:p>
            <a:r>
              <a:rPr lang="en-GB" sz="4400" dirty="0">
                <a:solidFill>
                  <a:schemeClr val="tx2"/>
                </a:solidFill>
              </a:rPr>
              <a:t>Time Management</a:t>
            </a:r>
          </a:p>
          <a:p>
            <a:r>
              <a:rPr lang="en-GB" sz="4400" dirty="0">
                <a:solidFill>
                  <a:schemeClr val="tx2"/>
                </a:solidFill>
              </a:rPr>
              <a:t> Workshop</a:t>
            </a:r>
          </a:p>
        </p:txBody>
      </p:sp>
      <p:pic>
        <p:nvPicPr>
          <p:cNvPr id="14" name="Picture 13" descr="A person holding a sign with text on it&#10;&#10;Description automatically generated">
            <a:extLst>
              <a:ext uri="{FF2B5EF4-FFF2-40B4-BE49-F238E27FC236}">
                <a16:creationId xmlns:a16="http://schemas.microsoft.com/office/drawing/2014/main" id="{D7F80BA6-5824-F5E5-4D08-B34F0A2FE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90" y="205273"/>
            <a:ext cx="6131545" cy="5365102"/>
          </a:xfrm>
          <a:prstGeom prst="rect">
            <a:avLst/>
          </a:prstGeom>
        </p:spPr>
      </p:pic>
    </p:spTree>
    <p:extLst>
      <p:ext uri="{BB962C8B-B14F-4D97-AF65-F5344CB8AC3E}">
        <p14:creationId xmlns:p14="http://schemas.microsoft.com/office/powerpoint/2010/main" val="228800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9" name="Graphic 8">
            <a:extLst>
              <a:ext uri="{FF2B5EF4-FFF2-40B4-BE49-F238E27FC236}">
                <a16:creationId xmlns:a16="http://schemas.microsoft.com/office/drawing/2014/main" id="{17F61336-54F6-EAE0-62AA-806994DA0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31829" y="416574"/>
            <a:ext cx="5334169" cy="4909224"/>
          </a:xfrm>
          <a:prstGeom prst="rect">
            <a:avLst/>
          </a:prstGeom>
        </p:spPr>
      </p:pic>
      <p:sp>
        <p:nvSpPr>
          <p:cNvPr id="11" name="TextBox 10">
            <a:extLst>
              <a:ext uri="{FF2B5EF4-FFF2-40B4-BE49-F238E27FC236}">
                <a16:creationId xmlns:a16="http://schemas.microsoft.com/office/drawing/2014/main" id="{BD8010D4-52F6-4CDA-87AE-E0E551504417}"/>
              </a:ext>
            </a:extLst>
          </p:cNvPr>
          <p:cNvSpPr txBox="1"/>
          <p:nvPr/>
        </p:nvSpPr>
        <p:spPr>
          <a:xfrm>
            <a:off x="6141106" y="3424424"/>
            <a:ext cx="4770268" cy="1323439"/>
          </a:xfrm>
          <a:prstGeom prst="rect">
            <a:avLst/>
          </a:prstGeom>
          <a:noFill/>
        </p:spPr>
        <p:txBody>
          <a:bodyPr wrap="square" rtlCol="0">
            <a:spAutoFit/>
          </a:bodyPr>
          <a:lstStyle/>
          <a:p>
            <a:r>
              <a:rPr lang="en-GB" sz="4000" b="1" dirty="0"/>
              <a:t>What is time management?</a:t>
            </a:r>
          </a:p>
        </p:txBody>
      </p:sp>
    </p:spTree>
    <p:extLst>
      <p:ext uri="{BB962C8B-B14F-4D97-AF65-F5344CB8AC3E}">
        <p14:creationId xmlns:p14="http://schemas.microsoft.com/office/powerpoint/2010/main" val="108458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8" name="Picture 7" descr="A person with many hands holding weights and books&#10;&#10;Description automatically generated">
            <a:extLst>
              <a:ext uri="{FF2B5EF4-FFF2-40B4-BE49-F238E27FC236}">
                <a16:creationId xmlns:a16="http://schemas.microsoft.com/office/drawing/2014/main" id="{439A22A4-33C1-4E0F-8807-91E1E642027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8150" y="172520"/>
            <a:ext cx="6400800" cy="3524250"/>
          </a:xfrm>
          <a:prstGeom prst="rect">
            <a:avLst/>
          </a:prstGeom>
        </p:spPr>
      </p:pic>
      <p:sp>
        <p:nvSpPr>
          <p:cNvPr id="12" name="TextBox 11">
            <a:extLst>
              <a:ext uri="{FF2B5EF4-FFF2-40B4-BE49-F238E27FC236}">
                <a16:creationId xmlns:a16="http://schemas.microsoft.com/office/drawing/2014/main" id="{36F5ACB5-D0D7-D0A3-288A-D77EC4B6C9D6}"/>
              </a:ext>
            </a:extLst>
          </p:cNvPr>
          <p:cNvSpPr txBox="1"/>
          <p:nvPr/>
        </p:nvSpPr>
        <p:spPr>
          <a:xfrm>
            <a:off x="3045041" y="4128117"/>
            <a:ext cx="7998780" cy="584775"/>
          </a:xfrm>
          <a:prstGeom prst="rect">
            <a:avLst/>
          </a:prstGeom>
          <a:noFill/>
        </p:spPr>
        <p:txBody>
          <a:bodyPr wrap="square" rtlCol="0">
            <a:spAutoFit/>
          </a:bodyPr>
          <a:lstStyle/>
          <a:p>
            <a:r>
              <a:rPr lang="en-GB" sz="3200" b="1" dirty="0"/>
              <a:t>Why is time management important?</a:t>
            </a:r>
          </a:p>
        </p:txBody>
      </p:sp>
    </p:spTree>
    <p:extLst>
      <p:ext uri="{BB962C8B-B14F-4D97-AF65-F5344CB8AC3E}">
        <p14:creationId xmlns:p14="http://schemas.microsoft.com/office/powerpoint/2010/main" val="409532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4"/>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7" name="Online Media 6" title="How To Manage Your Time More Effectively">
            <a:hlinkClick r:id="" action="ppaction://media"/>
            <a:extLst>
              <a:ext uri="{FF2B5EF4-FFF2-40B4-BE49-F238E27FC236}">
                <a16:creationId xmlns:a16="http://schemas.microsoft.com/office/drawing/2014/main" id="{44A4ED7D-00A2-893D-B268-FA3D3D4D5587}"/>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100823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4" name="TextBox 3">
            <a:extLst>
              <a:ext uri="{FF2B5EF4-FFF2-40B4-BE49-F238E27FC236}">
                <a16:creationId xmlns:a16="http://schemas.microsoft.com/office/drawing/2014/main" id="{6846589B-8A6C-BDA6-A2EF-2FEBD9642407}"/>
              </a:ext>
            </a:extLst>
          </p:cNvPr>
          <p:cNvSpPr txBox="1"/>
          <p:nvPr/>
        </p:nvSpPr>
        <p:spPr>
          <a:xfrm>
            <a:off x="488272" y="146995"/>
            <a:ext cx="8682361" cy="461665"/>
          </a:xfrm>
          <a:prstGeom prst="rect">
            <a:avLst/>
          </a:prstGeom>
          <a:noFill/>
        </p:spPr>
        <p:txBody>
          <a:bodyPr wrap="square" rtlCol="0">
            <a:spAutoFit/>
          </a:bodyPr>
          <a:lstStyle/>
          <a:p>
            <a:r>
              <a:rPr lang="en-US" sz="2400" dirty="0">
                <a:latin typeface="ADLaM Display" panose="02010000000000000000" pitchFamily="2" charset="0"/>
                <a:ea typeface="ADLaM Display" panose="02010000000000000000" pitchFamily="2" charset="0"/>
                <a:cs typeface="ADLaM Display" panose="02010000000000000000" pitchFamily="2" charset="0"/>
              </a:rPr>
              <a:t>Time Management &amp; Studying</a:t>
            </a:r>
          </a:p>
        </p:txBody>
      </p:sp>
      <p:pic>
        <p:nvPicPr>
          <p:cNvPr id="7" name="Online Media 6" title="How to Study Effectively for School or College [Top 6 Science-Based Study Skills]">
            <a:hlinkClick r:id="" action="ppaction://media"/>
            <a:extLst>
              <a:ext uri="{FF2B5EF4-FFF2-40B4-BE49-F238E27FC236}">
                <a16:creationId xmlns:a16="http://schemas.microsoft.com/office/drawing/2014/main" id="{D5FDB26F-BE25-1D85-5828-3BD455719067}"/>
              </a:ext>
            </a:extLst>
          </p:cNvPr>
          <p:cNvPicPr>
            <a:picLocks noRot="1" noChangeAspect="1"/>
          </p:cNvPicPr>
          <p:nvPr>
            <a:videoFile r:link="rId1"/>
          </p:nvPr>
        </p:nvPicPr>
        <p:blipFill>
          <a:blip r:embed="rId4"/>
          <a:stretch>
            <a:fillRect/>
          </a:stretch>
        </p:blipFill>
        <p:spPr>
          <a:xfrm>
            <a:off x="22225" y="755655"/>
            <a:ext cx="12147550" cy="6102345"/>
          </a:xfrm>
          <a:prstGeom prst="rect">
            <a:avLst/>
          </a:prstGeom>
        </p:spPr>
      </p:pic>
    </p:spTree>
    <p:extLst>
      <p:ext uri="{BB962C8B-B14F-4D97-AF65-F5344CB8AC3E}">
        <p14:creationId xmlns:p14="http://schemas.microsoft.com/office/powerpoint/2010/main" val="23324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4"/>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4" name="Online Media 3" title="The Eisenhower matrix: How to manage your tasks with EISENHOWER">
            <a:hlinkClick r:id="" action="ppaction://media"/>
            <a:extLst>
              <a:ext uri="{FF2B5EF4-FFF2-40B4-BE49-F238E27FC236}">
                <a16:creationId xmlns:a16="http://schemas.microsoft.com/office/drawing/2014/main" id="{720FEA8A-DEA4-D3C9-EC96-48ADB14CB6AA}"/>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353364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4" name="TextBox 3">
            <a:extLst>
              <a:ext uri="{FF2B5EF4-FFF2-40B4-BE49-F238E27FC236}">
                <a16:creationId xmlns:a16="http://schemas.microsoft.com/office/drawing/2014/main" id="{9F69C2EF-BDB6-C64F-C96E-AB86B1B12CC4}"/>
              </a:ext>
            </a:extLst>
          </p:cNvPr>
          <p:cNvSpPr txBox="1"/>
          <p:nvPr/>
        </p:nvSpPr>
        <p:spPr>
          <a:xfrm>
            <a:off x="829559" y="395926"/>
            <a:ext cx="6862713" cy="369332"/>
          </a:xfrm>
          <a:prstGeom prst="rect">
            <a:avLst/>
          </a:prstGeom>
          <a:noFill/>
        </p:spPr>
        <p:txBody>
          <a:bodyPr wrap="square" rtlCol="0">
            <a:spAutoFit/>
          </a:bodyPr>
          <a:lstStyle/>
          <a:p>
            <a:r>
              <a:rPr lang="en-GB" dirty="0"/>
              <a:t>Procrastination</a:t>
            </a:r>
          </a:p>
        </p:txBody>
      </p:sp>
      <p:pic>
        <p:nvPicPr>
          <p:cNvPr id="7" name="Online Media 6" title="All proven strategies to stop Procrastinating Explained in 5 Minutes">
            <a:hlinkClick r:id="" action="ppaction://media"/>
            <a:extLst>
              <a:ext uri="{FF2B5EF4-FFF2-40B4-BE49-F238E27FC236}">
                <a16:creationId xmlns:a16="http://schemas.microsoft.com/office/drawing/2014/main" id="{4319B86B-A2A1-AEE1-DAF8-2C6857249B0D}"/>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99849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4" name="TextBox 3">
            <a:extLst>
              <a:ext uri="{FF2B5EF4-FFF2-40B4-BE49-F238E27FC236}">
                <a16:creationId xmlns:a16="http://schemas.microsoft.com/office/drawing/2014/main" id="{A87FD65B-3FDE-E702-6B53-26AA24A037E5}"/>
              </a:ext>
            </a:extLst>
          </p:cNvPr>
          <p:cNvSpPr txBox="1"/>
          <p:nvPr/>
        </p:nvSpPr>
        <p:spPr>
          <a:xfrm>
            <a:off x="650449" y="989424"/>
            <a:ext cx="8314442" cy="5632311"/>
          </a:xfrm>
          <a:prstGeom prst="rect">
            <a:avLst/>
          </a:prstGeom>
          <a:noFill/>
        </p:spPr>
        <p:txBody>
          <a:bodyPr wrap="square" rtlCol="0">
            <a:spAutoFit/>
          </a:bodyPr>
          <a:lstStyle/>
          <a:p>
            <a:r>
              <a:rPr lang="en-GB" dirty="0"/>
              <a:t>Time Blocking &amp; Scheduling:</a:t>
            </a:r>
          </a:p>
          <a:p>
            <a:r>
              <a:rPr lang="en-GB" dirty="0"/>
              <a:t>Create a weekly schedule, allocate time for work, time for study, household chores, social activities and personal time.</a:t>
            </a:r>
          </a:p>
          <a:p>
            <a:r>
              <a:rPr lang="en-GB" dirty="0"/>
              <a:t>Must be flexible and adaptable.</a:t>
            </a:r>
          </a:p>
          <a:p>
            <a:endParaRPr lang="en-GB" dirty="0"/>
          </a:p>
          <a:p>
            <a:r>
              <a:rPr lang="en-GB" dirty="0"/>
              <a:t>Effective Communication &amp; Delegation:</a:t>
            </a:r>
          </a:p>
          <a:p>
            <a:r>
              <a:rPr lang="en-GB" dirty="0"/>
              <a:t>Use to manage expectations at work and home.</a:t>
            </a:r>
          </a:p>
          <a:p>
            <a:r>
              <a:rPr lang="en-GB" dirty="0"/>
              <a:t>Delegate tasks to lighten your workload.</a:t>
            </a:r>
          </a:p>
          <a:p>
            <a:endParaRPr lang="en-GB" dirty="0"/>
          </a:p>
          <a:p>
            <a:endParaRPr lang="en-GB" dirty="0"/>
          </a:p>
          <a:p>
            <a:r>
              <a:rPr lang="en-GB" dirty="0"/>
              <a:t>Use technology and tools:</a:t>
            </a:r>
          </a:p>
          <a:p>
            <a:r>
              <a:rPr lang="en-GB" dirty="0"/>
              <a:t>Productivity apps, task managers, calendars, time tracking apps.</a:t>
            </a:r>
          </a:p>
          <a:p>
            <a:endParaRPr lang="en-GB" dirty="0"/>
          </a:p>
          <a:p>
            <a:r>
              <a:rPr lang="en-GB" dirty="0"/>
              <a:t>Remember however no AI for completion of assignments:</a:t>
            </a:r>
          </a:p>
          <a:p>
            <a:endParaRPr lang="en-GB" dirty="0"/>
          </a:p>
          <a:p>
            <a:r>
              <a:rPr lang="en-GB" b="1" dirty="0"/>
              <a:t>We will know!</a:t>
            </a:r>
          </a:p>
          <a:p>
            <a:endParaRPr lang="en-GB" dirty="0"/>
          </a:p>
          <a:p>
            <a:endParaRPr lang="en-GB" dirty="0"/>
          </a:p>
          <a:p>
            <a:endParaRPr lang="en-GB" dirty="0"/>
          </a:p>
          <a:p>
            <a:endParaRPr lang="en-GB" dirty="0"/>
          </a:p>
        </p:txBody>
      </p:sp>
      <p:pic>
        <p:nvPicPr>
          <p:cNvPr id="8" name="Picture 7" descr="A close-up of a robot&#10;&#10;Description automatically generated">
            <a:extLst>
              <a:ext uri="{FF2B5EF4-FFF2-40B4-BE49-F238E27FC236}">
                <a16:creationId xmlns:a16="http://schemas.microsoft.com/office/drawing/2014/main" id="{9754DECC-4416-9435-9290-02C2245AC3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23417" y="1963609"/>
            <a:ext cx="4768583" cy="3633263"/>
          </a:xfrm>
          <a:prstGeom prst="rect">
            <a:avLst/>
          </a:prstGeom>
        </p:spPr>
      </p:pic>
      <p:sp>
        <p:nvSpPr>
          <p:cNvPr id="9" name="TextBox 8">
            <a:extLst>
              <a:ext uri="{FF2B5EF4-FFF2-40B4-BE49-F238E27FC236}">
                <a16:creationId xmlns:a16="http://schemas.microsoft.com/office/drawing/2014/main" id="{924958E3-3E42-84ED-5AA2-73F93F996DEA}"/>
              </a:ext>
            </a:extLst>
          </p:cNvPr>
          <p:cNvSpPr txBox="1"/>
          <p:nvPr/>
        </p:nvSpPr>
        <p:spPr>
          <a:xfrm>
            <a:off x="7423417" y="5637744"/>
            <a:ext cx="4768583" cy="230832"/>
          </a:xfrm>
          <a:prstGeom prst="rect">
            <a:avLst/>
          </a:prstGeom>
          <a:noFill/>
        </p:spPr>
        <p:txBody>
          <a:bodyPr wrap="square" rtlCol="0">
            <a:spAutoFit/>
          </a:bodyPr>
          <a:lstStyle/>
          <a:p>
            <a:r>
              <a:rPr lang="en-GB" sz="900">
                <a:hlinkClick r:id="rId4" tooltip="https://desarrollodefensaytecnologiabelica.blogspot.com/2015/12/un-sueno-hecho-realidad-rusia-crea.html"/>
              </a:rPr>
              <a:t>This Photo</a:t>
            </a:r>
            <a:r>
              <a:rPr lang="en-GB" sz="900"/>
              <a:t> by Unknown Author is licensed under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165504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7" name="Picture 6" descr="A close-up of a sign&#10;&#10;Description automatically generated">
            <a:extLst>
              <a:ext uri="{FF2B5EF4-FFF2-40B4-BE49-F238E27FC236}">
                <a16:creationId xmlns:a16="http://schemas.microsoft.com/office/drawing/2014/main" id="{0211AEEC-2EEC-64EA-1084-35E58018FD4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44945" y="2170634"/>
            <a:ext cx="5547055" cy="3688791"/>
          </a:xfrm>
          <a:prstGeom prst="rect">
            <a:avLst/>
          </a:prstGeom>
        </p:spPr>
      </p:pic>
      <p:sp>
        <p:nvSpPr>
          <p:cNvPr id="8" name="TextBox 7">
            <a:extLst>
              <a:ext uri="{FF2B5EF4-FFF2-40B4-BE49-F238E27FC236}">
                <a16:creationId xmlns:a16="http://schemas.microsoft.com/office/drawing/2014/main" id="{C63B8AFD-0B0D-3DCF-A2E3-8FD5D9EF573E}"/>
              </a:ext>
            </a:extLst>
          </p:cNvPr>
          <p:cNvSpPr txBox="1"/>
          <p:nvPr/>
        </p:nvSpPr>
        <p:spPr>
          <a:xfrm>
            <a:off x="6644945" y="6038434"/>
            <a:ext cx="5547055" cy="230832"/>
          </a:xfrm>
          <a:prstGeom prst="rect">
            <a:avLst/>
          </a:prstGeom>
          <a:noFill/>
        </p:spPr>
        <p:txBody>
          <a:bodyPr wrap="square" rtlCol="0">
            <a:spAutoFit/>
          </a:bodyPr>
          <a:lstStyle/>
          <a:p>
            <a:r>
              <a:rPr lang="en-GB" sz="900">
                <a:hlinkClick r:id="rId5" tooltip="https://www.picpedia.org/highway-signs/i/information.html"/>
              </a:rPr>
              <a:t>This Photo</a:t>
            </a:r>
            <a:r>
              <a:rPr lang="en-GB" sz="900"/>
              <a:t> by Unknown Author is licensed under </a:t>
            </a:r>
            <a:r>
              <a:rPr lang="en-GB" sz="900">
                <a:hlinkClick r:id="rId6" tooltip="https://creativecommons.org/licenses/by-sa/3.0/"/>
              </a:rPr>
              <a:t>CC BY-SA</a:t>
            </a:r>
            <a:endParaRPr lang="en-GB" sz="900"/>
          </a:p>
        </p:txBody>
      </p:sp>
      <p:sp>
        <p:nvSpPr>
          <p:cNvPr id="12" name="TextBox 11">
            <a:extLst>
              <a:ext uri="{FF2B5EF4-FFF2-40B4-BE49-F238E27FC236}">
                <a16:creationId xmlns:a16="http://schemas.microsoft.com/office/drawing/2014/main" id="{E9B4EEC0-5FB5-00BA-D068-5C6DE98FFBC7}"/>
              </a:ext>
            </a:extLst>
          </p:cNvPr>
          <p:cNvSpPr txBox="1"/>
          <p:nvPr/>
        </p:nvSpPr>
        <p:spPr>
          <a:xfrm>
            <a:off x="735291" y="989424"/>
            <a:ext cx="5360709" cy="4770537"/>
          </a:xfrm>
          <a:prstGeom prst="rect">
            <a:avLst/>
          </a:prstGeom>
          <a:noFill/>
        </p:spPr>
        <p:txBody>
          <a:bodyPr wrap="square" rtlCol="0">
            <a:spAutoFit/>
          </a:bodyPr>
          <a:lstStyle/>
          <a:p>
            <a:r>
              <a:rPr lang="en-GB" sz="1600" b="1" u="sng" dirty="0"/>
              <a:t>Time Management Plans</a:t>
            </a:r>
          </a:p>
          <a:p>
            <a:endParaRPr lang="en-GB" sz="1600" dirty="0"/>
          </a:p>
          <a:p>
            <a:r>
              <a:rPr lang="en-GB" sz="1600" b="1" dirty="0"/>
              <a:t>Eisenhower Matrix</a:t>
            </a:r>
          </a:p>
          <a:p>
            <a:r>
              <a:rPr lang="en-GB" sz="1600" dirty="0"/>
              <a:t> </a:t>
            </a:r>
            <a:r>
              <a:rPr lang="en-GB" sz="1600" dirty="0">
                <a:hlinkClick r:id="rId7"/>
              </a:rPr>
              <a:t>https://www.eisenhower.me/eisenhower-matrix/</a:t>
            </a:r>
            <a:endParaRPr lang="en-GB" sz="1600" dirty="0"/>
          </a:p>
          <a:p>
            <a:endParaRPr lang="en-GB" sz="1600" dirty="0"/>
          </a:p>
          <a:p>
            <a:r>
              <a:rPr lang="en-GB" sz="1600" b="1" dirty="0"/>
              <a:t>ABC Prioritisation</a:t>
            </a:r>
          </a:p>
          <a:p>
            <a:r>
              <a:rPr lang="en-GB" sz="1600" dirty="0">
                <a:hlinkClick r:id="rId8"/>
              </a:rPr>
              <a:t>https://www.timedoctor.com/blog/abc-method-time-management/</a:t>
            </a:r>
            <a:endParaRPr lang="en-GB" sz="1600" dirty="0"/>
          </a:p>
          <a:p>
            <a:endParaRPr lang="en-GB" sz="1600" dirty="0"/>
          </a:p>
          <a:p>
            <a:r>
              <a:rPr lang="en-GB" sz="1600" b="1" dirty="0"/>
              <a:t>Pareto Principle</a:t>
            </a:r>
          </a:p>
          <a:p>
            <a:r>
              <a:rPr lang="en-GB" sz="1600" dirty="0">
                <a:hlinkClick r:id="rId9"/>
              </a:rPr>
              <a:t>https://en.wikipedia.org/wiki/Pareto_principle</a:t>
            </a:r>
            <a:endParaRPr lang="en-GB" sz="1600" dirty="0"/>
          </a:p>
          <a:p>
            <a:endParaRPr lang="en-GB" sz="1600" dirty="0"/>
          </a:p>
          <a:p>
            <a:r>
              <a:rPr lang="en-GB" sz="1600" b="1" u="sng" dirty="0"/>
              <a:t>Time Management Apps</a:t>
            </a:r>
          </a:p>
          <a:p>
            <a:endParaRPr lang="en-GB" sz="1600" dirty="0"/>
          </a:p>
          <a:p>
            <a:r>
              <a:rPr lang="en-GB" sz="1600" dirty="0" err="1"/>
              <a:t>Todoist</a:t>
            </a:r>
            <a:endParaRPr lang="en-GB" sz="1600" dirty="0"/>
          </a:p>
          <a:p>
            <a:r>
              <a:rPr lang="en-GB" sz="1600" dirty="0"/>
              <a:t>Rescue Time</a:t>
            </a:r>
          </a:p>
          <a:p>
            <a:r>
              <a:rPr lang="en-GB" sz="1600" dirty="0"/>
              <a:t>Forest</a:t>
            </a:r>
          </a:p>
          <a:p>
            <a:r>
              <a:rPr lang="en-GB" sz="1600" dirty="0"/>
              <a:t>Toggl Track</a:t>
            </a:r>
          </a:p>
          <a:p>
            <a:r>
              <a:rPr lang="en-GB" sz="1600" dirty="0"/>
              <a:t>Focus Booster</a:t>
            </a:r>
          </a:p>
        </p:txBody>
      </p:sp>
    </p:spTree>
    <p:extLst>
      <p:ext uri="{BB962C8B-B14F-4D97-AF65-F5344CB8AC3E}">
        <p14:creationId xmlns:p14="http://schemas.microsoft.com/office/powerpoint/2010/main" val="743310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695</Words>
  <Application>Microsoft Office PowerPoint</Application>
  <PresentationFormat>Widescreen</PresentationFormat>
  <Paragraphs>114</Paragraphs>
  <Slides>9</Slides>
  <Notes>6</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ADLaM Display</vt:lpstr>
      <vt:lpstr>Aptos</vt:lpstr>
      <vt:lpstr>Aptos Display</vt:lpstr>
      <vt:lpstr>arial</vt:lpstr>
      <vt:lpstr>arial</vt:lpstr>
      <vt:lpstr>Calibri</vt:lpstr>
      <vt:lpstr>Calibri Light</vt:lpstr>
      <vt:lpstr>Symbol</vt:lpstr>
      <vt:lpstr>Times New Roman</vt:lpstr>
      <vt:lpstr>Office Theme</vt:lpstr>
      <vt:lpstr>PowerPoint Presentation</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Cassidy</dc:creator>
  <cp:lastModifiedBy>Melanie Cassidy</cp:lastModifiedBy>
  <cp:revision>1</cp:revision>
  <dcterms:created xsi:type="dcterms:W3CDTF">2024-04-17T14:55:42Z</dcterms:created>
  <dcterms:modified xsi:type="dcterms:W3CDTF">2024-04-22T12:46:16Z</dcterms:modified>
</cp:coreProperties>
</file>