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58" r:id="rId5"/>
    <p:sldId id="260" r:id="rId6"/>
    <p:sldId id="265" r:id="rId7"/>
    <p:sldId id="263" r:id="rId8"/>
    <p:sldId id="268"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26531-8D21-46F7-837A-28BE23A2A03A}" v="28" dt="2024-04-15T16:01:09.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Cassidy" userId="a2b1b1b6-af30-42f0-9bd4-b8d173b24cb4" providerId="ADAL" clId="{DE226531-8D21-46F7-837A-28BE23A2A03A}"/>
    <pc:docChg chg="undo custSel addSld delSld modSld">
      <pc:chgData name="Melanie Cassidy" userId="a2b1b1b6-af30-42f0-9bd4-b8d173b24cb4" providerId="ADAL" clId="{DE226531-8D21-46F7-837A-28BE23A2A03A}" dt="2024-04-15T16:03:37.945" v="3768" actId="33524"/>
      <pc:docMkLst>
        <pc:docMk/>
      </pc:docMkLst>
      <pc:sldChg chg="addSp delSp modSp new mod">
        <pc:chgData name="Melanie Cassidy" userId="a2b1b1b6-af30-42f0-9bd4-b8d173b24cb4" providerId="ADAL" clId="{DE226531-8D21-46F7-837A-28BE23A2A03A}" dt="2024-04-15T14:22:31.375" v="38"/>
        <pc:sldMkLst>
          <pc:docMk/>
          <pc:sldMk cId="2288008301" sldId="256"/>
        </pc:sldMkLst>
        <pc:spChg chg="add del mod">
          <ac:chgData name="Melanie Cassidy" userId="a2b1b1b6-af30-42f0-9bd4-b8d173b24cb4" providerId="ADAL" clId="{DE226531-8D21-46F7-837A-28BE23A2A03A}" dt="2024-04-15T14:20:53.983" v="7" actId="478"/>
          <ac:spMkLst>
            <pc:docMk/>
            <pc:sldMk cId="2288008301" sldId="256"/>
            <ac:spMk id="7" creationId="{1A032698-9701-DAE9-509D-8F1E66DDE7D8}"/>
          </ac:spMkLst>
        </pc:spChg>
        <pc:spChg chg="add mod">
          <ac:chgData name="Melanie Cassidy" userId="a2b1b1b6-af30-42f0-9bd4-b8d173b24cb4" providerId="ADAL" clId="{DE226531-8D21-46F7-837A-28BE23A2A03A}" dt="2024-04-15T14:22:17.537" v="37" actId="14100"/>
          <ac:spMkLst>
            <pc:docMk/>
            <pc:sldMk cId="2288008301" sldId="256"/>
            <ac:spMk id="8" creationId="{C4EEC2A9-989F-257A-9730-B95AE627E2BC}"/>
          </ac:spMkLst>
        </pc:spChg>
        <pc:picChg chg="add mod">
          <ac:chgData name="Melanie Cassidy" userId="a2b1b1b6-af30-42f0-9bd4-b8d173b24cb4" providerId="ADAL" clId="{DE226531-8D21-46F7-837A-28BE23A2A03A}" dt="2024-04-15T14:19:54.698" v="1"/>
          <ac:picMkLst>
            <pc:docMk/>
            <pc:sldMk cId="2288008301" sldId="256"/>
            <ac:picMk id="4" creationId="{E267CB9E-8AE1-49B1-BF42-1EEF86CAE814}"/>
          </ac:picMkLst>
        </pc:picChg>
        <pc:picChg chg="add mod">
          <ac:chgData name="Melanie Cassidy" userId="a2b1b1b6-af30-42f0-9bd4-b8d173b24cb4" providerId="ADAL" clId="{DE226531-8D21-46F7-837A-28BE23A2A03A}" dt="2024-04-15T14:20:57.240" v="8" actId="1076"/>
          <ac:picMkLst>
            <pc:docMk/>
            <pc:sldMk cId="2288008301" sldId="256"/>
            <ac:picMk id="6" creationId="{E70CC5F3-F95B-DF4C-ECDE-531AA26403C4}"/>
          </ac:picMkLst>
        </pc:picChg>
        <pc:picChg chg="mod">
          <ac:chgData name="Melanie Cassidy" userId="a2b1b1b6-af30-42f0-9bd4-b8d173b24cb4" providerId="ADAL" clId="{DE226531-8D21-46F7-837A-28BE23A2A03A}" dt="2024-04-15T14:22:31.375" v="38"/>
          <ac:picMkLst>
            <pc:docMk/>
            <pc:sldMk cId="2288008301" sldId="256"/>
            <ac:picMk id="9" creationId="{E267CB9E-8AE1-49B1-BF42-1EEF86CAE814}"/>
          </ac:picMkLst>
        </pc:picChg>
      </pc:sldChg>
      <pc:sldChg chg="addSp delSp modSp new add del mod delAnim modAnim">
        <pc:chgData name="Melanie Cassidy" userId="a2b1b1b6-af30-42f0-9bd4-b8d173b24cb4" providerId="ADAL" clId="{DE226531-8D21-46F7-837A-28BE23A2A03A}" dt="2024-04-15T15:13:21.657" v="2003" actId="478"/>
        <pc:sldMkLst>
          <pc:docMk/>
          <pc:sldMk cId="1607088271" sldId="257"/>
        </pc:sldMkLst>
        <pc:spChg chg="add mod">
          <ac:chgData name="Melanie Cassidy" userId="a2b1b1b6-af30-42f0-9bd4-b8d173b24cb4" providerId="ADAL" clId="{DE226531-8D21-46F7-837A-28BE23A2A03A}" dt="2024-04-15T14:35:24.378" v="929" actId="207"/>
          <ac:spMkLst>
            <pc:docMk/>
            <pc:sldMk cId="1607088271" sldId="257"/>
            <ac:spMk id="3" creationId="{72852478-B977-064B-B8B9-1AE43FC8D500}"/>
          </ac:spMkLst>
        </pc:spChg>
        <pc:spChg chg="add del mod">
          <ac:chgData name="Melanie Cassidy" userId="a2b1b1b6-af30-42f0-9bd4-b8d173b24cb4" providerId="ADAL" clId="{DE226531-8D21-46F7-837A-28BE23A2A03A}" dt="2024-04-15T14:31:28.230" v="250" actId="478"/>
          <ac:spMkLst>
            <pc:docMk/>
            <pc:sldMk cId="1607088271" sldId="257"/>
            <ac:spMk id="4" creationId="{97747383-BD59-9A56-3102-B4BE72B64E29}"/>
          </ac:spMkLst>
        </pc:spChg>
        <pc:spChg chg="add del mod">
          <ac:chgData name="Melanie Cassidy" userId="a2b1b1b6-af30-42f0-9bd4-b8d173b24cb4" providerId="ADAL" clId="{DE226531-8D21-46F7-837A-28BE23A2A03A}" dt="2024-04-15T14:59:44.271" v="938" actId="47"/>
          <ac:spMkLst>
            <pc:docMk/>
            <pc:sldMk cId="1607088271" sldId="257"/>
            <ac:spMk id="5" creationId="{B71D5C2B-0194-C439-9209-4DAB1D5F26AA}"/>
          </ac:spMkLst>
        </pc:spChg>
        <pc:spChg chg="add del mod">
          <ac:chgData name="Melanie Cassidy" userId="a2b1b1b6-af30-42f0-9bd4-b8d173b24cb4" providerId="ADAL" clId="{DE226531-8D21-46F7-837A-28BE23A2A03A}" dt="2024-04-15T14:59:41.661" v="937" actId="47"/>
          <ac:spMkLst>
            <pc:docMk/>
            <pc:sldMk cId="1607088271" sldId="257"/>
            <ac:spMk id="8" creationId="{497F0250-3013-9B39-E348-B97548D78577}"/>
          </ac:spMkLst>
        </pc:spChg>
        <pc:spChg chg="add mod">
          <ac:chgData name="Melanie Cassidy" userId="a2b1b1b6-af30-42f0-9bd4-b8d173b24cb4" providerId="ADAL" clId="{DE226531-8D21-46F7-837A-28BE23A2A03A}" dt="2024-04-15T14:59:45.675" v="940" actId="931"/>
          <ac:spMkLst>
            <pc:docMk/>
            <pc:sldMk cId="1607088271" sldId="257"/>
            <ac:spMk id="11" creationId="{F0AED4DD-F7F6-09CD-200B-6CB1AEFA2DAD}"/>
          </ac:spMkLst>
        </pc:spChg>
        <pc:spChg chg="add del mod">
          <ac:chgData name="Melanie Cassidy" userId="a2b1b1b6-af30-42f0-9bd4-b8d173b24cb4" providerId="ADAL" clId="{DE226531-8D21-46F7-837A-28BE23A2A03A}" dt="2024-04-15T15:01:35.207" v="1009"/>
          <ac:spMkLst>
            <pc:docMk/>
            <pc:sldMk cId="1607088271" sldId="257"/>
            <ac:spMk id="14" creationId="{F0AFFF02-2DFD-B0AE-5E76-C294A8AF0C5B}"/>
          </ac:spMkLst>
        </pc:spChg>
        <pc:picChg chg="add del mod">
          <ac:chgData name="Melanie Cassidy" userId="a2b1b1b6-af30-42f0-9bd4-b8d173b24cb4" providerId="ADAL" clId="{DE226531-8D21-46F7-837A-28BE23A2A03A}" dt="2024-04-15T14:59:59.742" v="941" actId="478"/>
          <ac:picMkLst>
            <pc:docMk/>
            <pc:sldMk cId="1607088271" sldId="257"/>
            <ac:picMk id="7" creationId="{58CE7924-7B49-36FA-9A3C-4982296754DC}"/>
          </ac:picMkLst>
        </pc:picChg>
        <pc:picChg chg="add mod">
          <ac:chgData name="Melanie Cassidy" userId="a2b1b1b6-af30-42f0-9bd4-b8d173b24cb4" providerId="ADAL" clId="{DE226531-8D21-46F7-837A-28BE23A2A03A}" dt="2024-04-15T14:59:45.675" v="940" actId="931"/>
          <ac:picMkLst>
            <pc:docMk/>
            <pc:sldMk cId="1607088271" sldId="257"/>
            <ac:picMk id="10" creationId="{BF14F365-2877-BD3E-CCEA-086CCD2CE137}"/>
          </ac:picMkLst>
        </pc:picChg>
        <pc:picChg chg="add del mod">
          <ac:chgData name="Melanie Cassidy" userId="a2b1b1b6-af30-42f0-9bd4-b8d173b24cb4" providerId="ADAL" clId="{DE226531-8D21-46F7-837A-28BE23A2A03A}" dt="2024-04-15T15:12:41.446" v="1999" actId="478"/>
          <ac:picMkLst>
            <pc:docMk/>
            <pc:sldMk cId="1607088271" sldId="257"/>
            <ac:picMk id="13" creationId="{43EB8AAB-2F2F-C551-4581-8E09CF8E25FD}"/>
          </ac:picMkLst>
        </pc:picChg>
        <pc:picChg chg="add del mod">
          <ac:chgData name="Melanie Cassidy" userId="a2b1b1b6-af30-42f0-9bd4-b8d173b24cb4" providerId="ADAL" clId="{DE226531-8D21-46F7-837A-28BE23A2A03A}" dt="2024-04-15T15:13:21.657" v="2003" actId="478"/>
          <ac:picMkLst>
            <pc:docMk/>
            <pc:sldMk cId="1607088271" sldId="257"/>
            <ac:picMk id="15" creationId="{FB1EC168-3FDD-DCB9-8930-C331274E7FB2}"/>
          </ac:picMkLst>
        </pc:picChg>
      </pc:sldChg>
      <pc:sldChg chg="addSp delSp modSp new mod">
        <pc:chgData name="Melanie Cassidy" userId="a2b1b1b6-af30-42f0-9bd4-b8d173b24cb4" providerId="ADAL" clId="{DE226531-8D21-46F7-837A-28BE23A2A03A}" dt="2024-04-15T15:09:46.695" v="1898"/>
        <pc:sldMkLst>
          <pc:docMk/>
          <pc:sldMk cId="823983569" sldId="258"/>
        </pc:sldMkLst>
        <pc:spChg chg="add del mod">
          <ac:chgData name="Melanie Cassidy" userId="a2b1b1b6-af30-42f0-9bd4-b8d173b24cb4" providerId="ADAL" clId="{DE226531-8D21-46F7-837A-28BE23A2A03A}" dt="2024-04-15T15:09:46.695" v="1898"/>
          <ac:spMkLst>
            <pc:docMk/>
            <pc:sldMk cId="823983569" sldId="258"/>
            <ac:spMk id="3" creationId="{97DEF910-6B0F-BBCA-DCEA-64921AC6F670}"/>
          </ac:spMkLst>
        </pc:spChg>
        <pc:spChg chg="add mod">
          <ac:chgData name="Melanie Cassidy" userId="a2b1b1b6-af30-42f0-9bd4-b8d173b24cb4" providerId="ADAL" clId="{DE226531-8D21-46F7-837A-28BE23A2A03A}" dt="2024-04-15T15:06:07.382" v="1385" actId="931"/>
          <ac:spMkLst>
            <pc:docMk/>
            <pc:sldMk cId="823983569" sldId="258"/>
            <ac:spMk id="6" creationId="{8494CD47-AFAA-ABC3-CE0E-C5254932CE4B}"/>
          </ac:spMkLst>
        </pc:spChg>
        <pc:spChg chg="add del mod">
          <ac:chgData name="Melanie Cassidy" userId="a2b1b1b6-af30-42f0-9bd4-b8d173b24cb4" providerId="ADAL" clId="{DE226531-8D21-46F7-837A-28BE23A2A03A}" dt="2024-04-15T15:07:29.887" v="1414" actId="478"/>
          <ac:spMkLst>
            <pc:docMk/>
            <pc:sldMk cId="823983569" sldId="258"/>
            <ac:spMk id="9" creationId="{287E5736-1CD9-36E1-8400-C9B0EA24663A}"/>
          </ac:spMkLst>
        </pc:spChg>
        <pc:spChg chg="add mod">
          <ac:chgData name="Melanie Cassidy" userId="a2b1b1b6-af30-42f0-9bd4-b8d173b24cb4" providerId="ADAL" clId="{DE226531-8D21-46F7-837A-28BE23A2A03A}" dt="2024-04-15T15:09:39.448" v="1896" actId="5793"/>
          <ac:spMkLst>
            <pc:docMk/>
            <pc:sldMk cId="823983569" sldId="258"/>
            <ac:spMk id="10" creationId="{96D7EF9E-B3A7-CF92-6AA7-94D3475B7D39}"/>
          </ac:spMkLst>
        </pc:spChg>
        <pc:picChg chg="add mod">
          <ac:chgData name="Melanie Cassidy" userId="a2b1b1b6-af30-42f0-9bd4-b8d173b24cb4" providerId="ADAL" clId="{DE226531-8D21-46F7-837A-28BE23A2A03A}" dt="2024-04-15T15:06:07.382" v="1385" actId="931"/>
          <ac:picMkLst>
            <pc:docMk/>
            <pc:sldMk cId="823983569" sldId="258"/>
            <ac:picMk id="5" creationId="{1B049727-8DBF-8EC7-3D87-F2646048F27D}"/>
          </ac:picMkLst>
        </pc:picChg>
        <pc:picChg chg="add mod">
          <ac:chgData name="Melanie Cassidy" userId="a2b1b1b6-af30-42f0-9bd4-b8d173b24cb4" providerId="ADAL" clId="{DE226531-8D21-46F7-837A-28BE23A2A03A}" dt="2024-04-15T15:09:00.051" v="1732" actId="1076"/>
          <ac:picMkLst>
            <pc:docMk/>
            <pc:sldMk cId="823983569" sldId="258"/>
            <ac:picMk id="8" creationId="{05E1C8DE-65EE-6883-5FE5-5ECCA47991A0}"/>
          </ac:picMkLst>
        </pc:picChg>
      </pc:sldChg>
      <pc:sldChg chg="addSp modSp new del mod">
        <pc:chgData name="Melanie Cassidy" userId="a2b1b1b6-af30-42f0-9bd4-b8d173b24cb4" providerId="ADAL" clId="{DE226531-8D21-46F7-837A-28BE23A2A03A}" dt="2024-04-15T15:11:45.687" v="1996" actId="2696"/>
        <pc:sldMkLst>
          <pc:docMk/>
          <pc:sldMk cId="3198699730" sldId="259"/>
        </pc:sldMkLst>
        <pc:picChg chg="add mod">
          <ac:chgData name="Melanie Cassidy" userId="a2b1b1b6-af30-42f0-9bd4-b8d173b24cb4" providerId="ADAL" clId="{DE226531-8D21-46F7-837A-28BE23A2A03A}" dt="2024-04-15T15:10:51.262" v="1902" actId="962"/>
          <ac:picMkLst>
            <pc:docMk/>
            <pc:sldMk cId="3198699730" sldId="259"/>
            <ac:picMk id="3" creationId="{F93BA549-7ECD-019F-6235-E898D1D0A696}"/>
          </ac:picMkLst>
        </pc:picChg>
      </pc:sldChg>
      <pc:sldChg chg="addSp delSp modSp add mod">
        <pc:chgData name="Melanie Cassidy" userId="a2b1b1b6-af30-42f0-9bd4-b8d173b24cb4" providerId="ADAL" clId="{DE226531-8D21-46F7-837A-28BE23A2A03A}" dt="2024-04-15T15:11:42.972" v="1995"/>
        <pc:sldMkLst>
          <pc:docMk/>
          <pc:sldMk cId="3547550898" sldId="260"/>
        </pc:sldMkLst>
        <pc:spChg chg="del mod">
          <ac:chgData name="Melanie Cassidy" userId="a2b1b1b6-af30-42f0-9bd4-b8d173b24cb4" providerId="ADAL" clId="{DE226531-8D21-46F7-837A-28BE23A2A03A}" dt="2024-04-15T15:11:42.972" v="1995"/>
          <ac:spMkLst>
            <pc:docMk/>
            <pc:sldMk cId="3547550898" sldId="260"/>
            <ac:spMk id="10" creationId="{96D7EF9E-B3A7-CF92-6AA7-94D3475B7D39}"/>
          </ac:spMkLst>
        </pc:spChg>
        <pc:picChg chg="add mod">
          <ac:chgData name="Melanie Cassidy" userId="a2b1b1b6-af30-42f0-9bd4-b8d173b24cb4" providerId="ADAL" clId="{DE226531-8D21-46F7-837A-28BE23A2A03A}" dt="2024-04-15T15:11:39.564" v="1993" actId="1076"/>
          <ac:picMkLst>
            <pc:docMk/>
            <pc:sldMk cId="3547550898" sldId="260"/>
            <ac:picMk id="4" creationId="{7A781442-15D8-B3ED-6C0A-34FD76060DBC}"/>
          </ac:picMkLst>
        </pc:picChg>
        <pc:picChg chg="del">
          <ac:chgData name="Melanie Cassidy" userId="a2b1b1b6-af30-42f0-9bd4-b8d173b24cb4" providerId="ADAL" clId="{DE226531-8D21-46F7-837A-28BE23A2A03A}" dt="2024-04-15T15:11:18.950" v="1906" actId="478"/>
          <ac:picMkLst>
            <pc:docMk/>
            <pc:sldMk cId="3547550898" sldId="260"/>
            <ac:picMk id="8" creationId="{05E1C8DE-65EE-6883-5FE5-5ECCA47991A0}"/>
          </ac:picMkLst>
        </pc:picChg>
      </pc:sldChg>
      <pc:sldChg chg="new del">
        <pc:chgData name="Melanie Cassidy" userId="a2b1b1b6-af30-42f0-9bd4-b8d173b24cb4" providerId="ADAL" clId="{DE226531-8D21-46F7-837A-28BE23A2A03A}" dt="2024-04-15T15:11:07.773" v="1904" actId="2696"/>
        <pc:sldMkLst>
          <pc:docMk/>
          <pc:sldMk cId="3921121114" sldId="260"/>
        </pc:sldMkLst>
      </pc:sldChg>
      <pc:sldChg chg="addSp modSp new modAnim">
        <pc:chgData name="Melanie Cassidy" userId="a2b1b1b6-af30-42f0-9bd4-b8d173b24cb4" providerId="ADAL" clId="{DE226531-8D21-46F7-837A-28BE23A2A03A}" dt="2024-04-15T15:13:40.184" v="2005"/>
        <pc:sldMkLst>
          <pc:docMk/>
          <pc:sldMk cId="1369167949" sldId="261"/>
        </pc:sldMkLst>
        <pc:picChg chg="add mod">
          <ac:chgData name="Melanie Cassidy" userId="a2b1b1b6-af30-42f0-9bd4-b8d173b24cb4" providerId="ADAL" clId="{DE226531-8D21-46F7-837A-28BE23A2A03A}" dt="2024-04-15T15:13:40.184" v="2005"/>
          <ac:picMkLst>
            <pc:docMk/>
            <pc:sldMk cId="1369167949" sldId="261"/>
            <ac:picMk id="2" creationId="{90AACC11-0FB0-0067-4B31-1E1F6131DC67}"/>
          </ac:picMkLst>
        </pc:picChg>
      </pc:sldChg>
      <pc:sldChg chg="new del">
        <pc:chgData name="Melanie Cassidy" userId="a2b1b1b6-af30-42f0-9bd4-b8d173b24cb4" providerId="ADAL" clId="{DE226531-8D21-46F7-837A-28BE23A2A03A}" dt="2024-04-15T15:14:57.550" v="2010" actId="2696"/>
        <pc:sldMkLst>
          <pc:docMk/>
          <pc:sldMk cId="2514866626" sldId="262"/>
        </pc:sldMkLst>
      </pc:sldChg>
      <pc:sldChg chg="addSp delSp modSp add mod modAnim">
        <pc:chgData name="Melanie Cassidy" userId="a2b1b1b6-af30-42f0-9bd4-b8d173b24cb4" providerId="ADAL" clId="{DE226531-8D21-46F7-837A-28BE23A2A03A}" dt="2024-04-15T15:32:52.599" v="2076"/>
        <pc:sldMkLst>
          <pc:docMk/>
          <pc:sldMk cId="1683863312" sldId="263"/>
        </pc:sldMkLst>
        <pc:spChg chg="del">
          <ac:chgData name="Melanie Cassidy" userId="a2b1b1b6-af30-42f0-9bd4-b8d173b24cb4" providerId="ADAL" clId="{DE226531-8D21-46F7-837A-28BE23A2A03A}" dt="2024-04-15T15:15:14.462" v="2014" actId="478"/>
          <ac:spMkLst>
            <pc:docMk/>
            <pc:sldMk cId="1683863312" sldId="263"/>
            <ac:spMk id="8" creationId="{C4EEC2A9-989F-257A-9730-B95AE627E2BC}"/>
          </ac:spMkLst>
        </pc:spChg>
        <pc:spChg chg="add del mod">
          <ac:chgData name="Melanie Cassidy" userId="a2b1b1b6-af30-42f0-9bd4-b8d173b24cb4" providerId="ADAL" clId="{DE226531-8D21-46F7-837A-28BE23A2A03A}" dt="2024-04-15T15:18:52.464" v="2029" actId="478"/>
          <ac:spMkLst>
            <pc:docMk/>
            <pc:sldMk cId="1683863312" sldId="263"/>
            <ac:spMk id="9" creationId="{F0EFEA99-C97F-B628-8813-408E1EBDCB98}"/>
          </ac:spMkLst>
        </pc:spChg>
        <pc:spChg chg="add del mod">
          <ac:chgData name="Melanie Cassidy" userId="a2b1b1b6-af30-42f0-9bd4-b8d173b24cb4" providerId="ADAL" clId="{DE226531-8D21-46F7-837A-28BE23A2A03A}" dt="2024-04-15T15:19:36.958" v="2052" actId="478"/>
          <ac:spMkLst>
            <pc:docMk/>
            <pc:sldMk cId="1683863312" sldId="263"/>
            <ac:spMk id="10" creationId="{2C6554A9-A3A4-0620-8A25-497C8FD337F6}"/>
          </ac:spMkLst>
        </pc:spChg>
        <pc:spChg chg="add mod">
          <ac:chgData name="Melanie Cassidy" userId="a2b1b1b6-af30-42f0-9bd4-b8d173b24cb4" providerId="ADAL" clId="{DE226531-8D21-46F7-837A-28BE23A2A03A}" dt="2024-04-15T15:20:25.266" v="2075" actId="1076"/>
          <ac:spMkLst>
            <pc:docMk/>
            <pc:sldMk cId="1683863312" sldId="263"/>
            <ac:spMk id="11" creationId="{21D2D19F-BD0F-F6E7-4A60-3DB9C306D53D}"/>
          </ac:spMkLst>
        </pc:spChg>
        <pc:spChg chg="add mod">
          <ac:chgData name="Melanie Cassidy" userId="a2b1b1b6-af30-42f0-9bd4-b8d173b24cb4" providerId="ADAL" clId="{DE226531-8D21-46F7-837A-28BE23A2A03A}" dt="2024-04-15T15:20:15.355" v="2074" actId="113"/>
          <ac:spMkLst>
            <pc:docMk/>
            <pc:sldMk cId="1683863312" sldId="263"/>
            <ac:spMk id="12" creationId="{D896BEB5-921C-940E-50FE-9D9CF8A9FB40}"/>
          </ac:spMkLst>
        </pc:spChg>
        <pc:picChg chg="del">
          <ac:chgData name="Melanie Cassidy" userId="a2b1b1b6-af30-42f0-9bd4-b8d173b24cb4" providerId="ADAL" clId="{DE226531-8D21-46F7-837A-28BE23A2A03A}" dt="2024-04-15T15:15:09.817" v="2013" actId="478"/>
          <ac:picMkLst>
            <pc:docMk/>
            <pc:sldMk cId="1683863312" sldId="263"/>
            <ac:picMk id="6" creationId="{E70CC5F3-F95B-DF4C-ECDE-531AA26403C4}"/>
          </ac:picMkLst>
        </pc:picChg>
        <pc:picChg chg="add mod">
          <ac:chgData name="Melanie Cassidy" userId="a2b1b1b6-af30-42f0-9bd4-b8d173b24cb4" providerId="ADAL" clId="{DE226531-8D21-46F7-837A-28BE23A2A03A}" dt="2024-04-15T15:18:48.496" v="2028" actId="1076"/>
          <ac:picMkLst>
            <pc:docMk/>
            <pc:sldMk cId="1683863312" sldId="263"/>
            <ac:picMk id="7" creationId="{280A8D46-B4ED-FA8C-32F8-15A5DA216672}"/>
          </ac:picMkLst>
        </pc:picChg>
        <pc:picChg chg="add mod">
          <ac:chgData name="Melanie Cassidy" userId="a2b1b1b6-af30-42f0-9bd4-b8d173b24cb4" providerId="ADAL" clId="{DE226531-8D21-46F7-837A-28BE23A2A03A}" dt="2024-04-15T15:32:52.599" v="2076"/>
          <ac:picMkLst>
            <pc:docMk/>
            <pc:sldMk cId="1683863312" sldId="263"/>
            <ac:picMk id="13" creationId="{1BCEE54C-6009-E97E-4B69-6EF6DCE0E29F}"/>
          </ac:picMkLst>
        </pc:picChg>
      </pc:sldChg>
      <pc:sldChg chg="addSp delSp modSp add mod">
        <pc:chgData name="Melanie Cassidy" userId="a2b1b1b6-af30-42f0-9bd4-b8d173b24cb4" providerId="ADAL" clId="{DE226531-8D21-46F7-837A-28BE23A2A03A}" dt="2024-04-15T15:37:30.793" v="2175" actId="14100"/>
        <pc:sldMkLst>
          <pc:docMk/>
          <pc:sldMk cId="1449945745" sldId="264"/>
        </pc:sldMkLst>
        <pc:spChg chg="del">
          <ac:chgData name="Melanie Cassidy" userId="a2b1b1b6-af30-42f0-9bd4-b8d173b24cb4" providerId="ADAL" clId="{DE226531-8D21-46F7-837A-28BE23A2A03A}" dt="2024-04-15T15:15:23.241" v="2016" actId="478"/>
          <ac:spMkLst>
            <pc:docMk/>
            <pc:sldMk cId="1449945745" sldId="264"/>
            <ac:spMk id="8" creationId="{C4EEC2A9-989F-257A-9730-B95AE627E2BC}"/>
          </ac:spMkLst>
        </pc:spChg>
        <pc:spChg chg="add del mod">
          <ac:chgData name="Melanie Cassidy" userId="a2b1b1b6-af30-42f0-9bd4-b8d173b24cb4" providerId="ADAL" clId="{DE226531-8D21-46F7-837A-28BE23A2A03A}" dt="2024-04-15T15:35:13.736" v="2138" actId="478"/>
          <ac:spMkLst>
            <pc:docMk/>
            <pc:sldMk cId="1449945745" sldId="264"/>
            <ac:spMk id="9" creationId="{D08F8C4A-CC83-32A4-3788-8329D6CD42D7}"/>
          </ac:spMkLst>
        </pc:spChg>
        <pc:picChg chg="del">
          <ac:chgData name="Melanie Cassidy" userId="a2b1b1b6-af30-42f0-9bd4-b8d173b24cb4" providerId="ADAL" clId="{DE226531-8D21-46F7-837A-28BE23A2A03A}" dt="2024-04-15T15:15:17.823" v="2015" actId="478"/>
          <ac:picMkLst>
            <pc:docMk/>
            <pc:sldMk cId="1449945745" sldId="264"/>
            <ac:picMk id="6" creationId="{E70CC5F3-F95B-DF4C-ECDE-531AA26403C4}"/>
          </ac:picMkLst>
        </pc:picChg>
        <pc:picChg chg="add del mod">
          <ac:chgData name="Melanie Cassidy" userId="a2b1b1b6-af30-42f0-9bd4-b8d173b24cb4" providerId="ADAL" clId="{DE226531-8D21-46F7-837A-28BE23A2A03A}" dt="2024-04-15T15:35:47.958" v="2150" actId="478"/>
          <ac:picMkLst>
            <pc:docMk/>
            <pc:sldMk cId="1449945745" sldId="264"/>
            <ac:picMk id="7" creationId="{4FFE1C10-B2B7-0293-A3BB-6F2F8ACE55C8}"/>
          </ac:picMkLst>
        </pc:picChg>
        <pc:picChg chg="add mod">
          <ac:chgData name="Melanie Cassidy" userId="a2b1b1b6-af30-42f0-9bd4-b8d173b24cb4" providerId="ADAL" clId="{DE226531-8D21-46F7-837A-28BE23A2A03A}" dt="2024-04-15T15:37:30.793" v="2175" actId="14100"/>
          <ac:picMkLst>
            <pc:docMk/>
            <pc:sldMk cId="1449945745" sldId="264"/>
            <ac:picMk id="11" creationId="{30D5D77B-8989-0420-42A4-B48F2B5BF1EB}"/>
          </ac:picMkLst>
        </pc:picChg>
        <pc:picChg chg="add mod">
          <ac:chgData name="Melanie Cassidy" userId="a2b1b1b6-af30-42f0-9bd4-b8d173b24cb4" providerId="ADAL" clId="{DE226531-8D21-46F7-837A-28BE23A2A03A}" dt="2024-04-15T15:37:27.150" v="2174" actId="14100"/>
          <ac:picMkLst>
            <pc:docMk/>
            <pc:sldMk cId="1449945745" sldId="264"/>
            <ac:picMk id="13" creationId="{76FCC96F-EFEA-A362-66E0-D23DC01272BF}"/>
          </ac:picMkLst>
        </pc:picChg>
      </pc:sldChg>
      <pc:sldChg chg="addSp delSp modSp add mod modNotesTx">
        <pc:chgData name="Melanie Cassidy" userId="a2b1b1b6-af30-42f0-9bd4-b8d173b24cb4" providerId="ADAL" clId="{DE226531-8D21-46F7-837A-28BE23A2A03A}" dt="2024-04-15T15:18:09.516" v="2024" actId="478"/>
        <pc:sldMkLst>
          <pc:docMk/>
          <pc:sldMk cId="4292289423" sldId="265"/>
        </pc:sldMkLst>
        <pc:spChg chg="del">
          <ac:chgData name="Melanie Cassidy" userId="a2b1b1b6-af30-42f0-9bd4-b8d173b24cb4" providerId="ADAL" clId="{DE226531-8D21-46F7-837A-28BE23A2A03A}" dt="2024-04-15T15:15:06.406" v="2012" actId="478"/>
          <ac:spMkLst>
            <pc:docMk/>
            <pc:sldMk cId="4292289423" sldId="265"/>
            <ac:spMk id="8" creationId="{C4EEC2A9-989F-257A-9730-B95AE627E2BC}"/>
          </ac:spMkLst>
        </pc:spChg>
        <pc:spChg chg="add del mod">
          <ac:chgData name="Melanie Cassidy" userId="a2b1b1b6-af30-42f0-9bd4-b8d173b24cb4" providerId="ADAL" clId="{DE226531-8D21-46F7-837A-28BE23A2A03A}" dt="2024-04-15T15:18:09.516" v="2024" actId="478"/>
          <ac:spMkLst>
            <pc:docMk/>
            <pc:sldMk cId="4292289423" sldId="265"/>
            <ac:spMk id="9" creationId="{F4853B79-7876-2ECC-4367-4EBD525EA3FB}"/>
          </ac:spMkLst>
        </pc:spChg>
        <pc:picChg chg="del">
          <ac:chgData name="Melanie Cassidy" userId="a2b1b1b6-af30-42f0-9bd4-b8d173b24cb4" providerId="ADAL" clId="{DE226531-8D21-46F7-837A-28BE23A2A03A}" dt="2024-04-15T15:15:00.525" v="2011" actId="478"/>
          <ac:picMkLst>
            <pc:docMk/>
            <pc:sldMk cId="4292289423" sldId="265"/>
            <ac:picMk id="6" creationId="{E70CC5F3-F95B-DF4C-ECDE-531AA26403C4}"/>
          </ac:picMkLst>
        </pc:picChg>
        <pc:picChg chg="add mod">
          <ac:chgData name="Melanie Cassidy" userId="a2b1b1b6-af30-42f0-9bd4-b8d173b24cb4" providerId="ADAL" clId="{DE226531-8D21-46F7-837A-28BE23A2A03A}" dt="2024-04-15T15:18:03.590" v="2023" actId="14100"/>
          <ac:picMkLst>
            <pc:docMk/>
            <pc:sldMk cId="4292289423" sldId="265"/>
            <ac:picMk id="7" creationId="{573A8B48-4AA0-4E7D-6A91-86D85F379148}"/>
          </ac:picMkLst>
        </pc:picChg>
      </pc:sldChg>
      <pc:sldChg chg="addSp delSp modSp add mod">
        <pc:chgData name="Melanie Cassidy" userId="a2b1b1b6-af30-42f0-9bd4-b8d173b24cb4" providerId="ADAL" clId="{DE226531-8D21-46F7-837A-28BE23A2A03A}" dt="2024-04-15T16:03:37.945" v="3768" actId="33524"/>
        <pc:sldMkLst>
          <pc:docMk/>
          <pc:sldMk cId="3539979504" sldId="266"/>
        </pc:sldMkLst>
        <pc:spChg chg="del mod">
          <ac:chgData name="Melanie Cassidy" userId="a2b1b1b6-af30-42f0-9bd4-b8d173b24cb4" providerId="ADAL" clId="{DE226531-8D21-46F7-837A-28BE23A2A03A}" dt="2024-04-15T15:39:09.250" v="2203"/>
          <ac:spMkLst>
            <pc:docMk/>
            <pc:sldMk cId="3539979504" sldId="266"/>
            <ac:spMk id="3" creationId="{72852478-B977-064B-B8B9-1AE43FC8D500}"/>
          </ac:spMkLst>
        </pc:spChg>
        <pc:spChg chg="add mod">
          <ac:chgData name="Melanie Cassidy" userId="a2b1b1b6-af30-42f0-9bd4-b8d173b24cb4" providerId="ADAL" clId="{DE226531-8D21-46F7-837A-28BE23A2A03A}" dt="2024-04-15T16:03:16.215" v="3765" actId="255"/>
          <ac:spMkLst>
            <pc:docMk/>
            <pc:sldMk cId="3539979504" sldId="266"/>
            <ac:spMk id="7" creationId="{6A0A4EC9-03BC-2237-CB4C-B0CA9BE4C70A}"/>
          </ac:spMkLst>
        </pc:spChg>
        <pc:spChg chg="add mod">
          <ac:chgData name="Melanie Cassidy" userId="a2b1b1b6-af30-42f0-9bd4-b8d173b24cb4" providerId="ADAL" clId="{DE226531-8D21-46F7-837A-28BE23A2A03A}" dt="2024-04-15T16:03:37.945" v="3768" actId="33524"/>
          <ac:spMkLst>
            <pc:docMk/>
            <pc:sldMk cId="3539979504" sldId="266"/>
            <ac:spMk id="9" creationId="{B8C0BCD6-F907-615B-9517-7DC550A43B18}"/>
          </ac:spMkLst>
        </pc:spChg>
        <pc:picChg chg="add mod">
          <ac:chgData name="Melanie Cassidy" userId="a2b1b1b6-af30-42f0-9bd4-b8d173b24cb4" providerId="ADAL" clId="{DE226531-8D21-46F7-837A-28BE23A2A03A}" dt="2024-04-15T16:00:45.671" v="3618" actId="1076"/>
          <ac:picMkLst>
            <pc:docMk/>
            <pc:sldMk cId="3539979504" sldId="266"/>
            <ac:picMk id="6" creationId="{1B90D854-6A99-C5E8-D360-17231629DC07}"/>
          </ac:picMkLst>
        </pc:picChg>
      </pc:sldChg>
      <pc:sldChg chg="new del">
        <pc:chgData name="Melanie Cassidy" userId="a2b1b1b6-af30-42f0-9bd4-b8d173b24cb4" providerId="ADAL" clId="{DE226531-8D21-46F7-837A-28BE23A2A03A}" dt="2024-04-15T15:39:22.537" v="2206" actId="2696"/>
        <pc:sldMkLst>
          <pc:docMk/>
          <pc:sldMk cId="1952190974" sldId="267"/>
        </pc:sldMkLst>
      </pc:sldChg>
      <pc:sldChg chg="addSp delSp modSp add mod">
        <pc:chgData name="Melanie Cassidy" userId="a2b1b1b6-af30-42f0-9bd4-b8d173b24cb4" providerId="ADAL" clId="{DE226531-8D21-46F7-837A-28BE23A2A03A}" dt="2024-04-15T15:56:11.983" v="3609" actId="478"/>
        <pc:sldMkLst>
          <pc:docMk/>
          <pc:sldMk cId="522807532" sldId="268"/>
        </pc:sldMkLst>
        <pc:spChg chg="mod">
          <ac:chgData name="Melanie Cassidy" userId="a2b1b1b6-af30-42f0-9bd4-b8d173b24cb4" providerId="ADAL" clId="{DE226531-8D21-46F7-837A-28BE23A2A03A}" dt="2024-04-15T15:54:47.100" v="3601" actId="1076"/>
          <ac:spMkLst>
            <pc:docMk/>
            <pc:sldMk cId="522807532" sldId="268"/>
            <ac:spMk id="3" creationId="{72852478-B977-064B-B8B9-1AE43FC8D500}"/>
          </ac:spMkLst>
        </pc:spChg>
        <pc:spChg chg="add mod">
          <ac:chgData name="Melanie Cassidy" userId="a2b1b1b6-af30-42f0-9bd4-b8d173b24cb4" providerId="ADAL" clId="{DE226531-8D21-46F7-837A-28BE23A2A03A}" dt="2024-04-15T15:54:28.432" v="3600" actId="20577"/>
          <ac:spMkLst>
            <pc:docMk/>
            <pc:sldMk cId="522807532" sldId="268"/>
            <ac:spMk id="4" creationId="{B5AD7AD4-1958-C1A1-CAA8-9E247AC9026D}"/>
          </ac:spMkLst>
        </pc:spChg>
        <pc:spChg chg="add del mod">
          <ac:chgData name="Melanie Cassidy" userId="a2b1b1b6-af30-42f0-9bd4-b8d173b24cb4" providerId="ADAL" clId="{DE226531-8D21-46F7-837A-28BE23A2A03A}" dt="2024-04-15T15:56:11.983" v="3609" actId="478"/>
          <ac:spMkLst>
            <pc:docMk/>
            <pc:sldMk cId="522807532" sldId="268"/>
            <ac:spMk id="9" creationId="{F56349F6-E473-48A2-66EF-AE49049E1A46}"/>
          </ac:spMkLst>
        </pc:spChg>
        <pc:picChg chg="add mod">
          <ac:chgData name="Melanie Cassidy" userId="a2b1b1b6-af30-42f0-9bd4-b8d173b24cb4" providerId="ADAL" clId="{DE226531-8D21-46F7-837A-28BE23A2A03A}" dt="2024-04-15T15:56:07.346" v="3608" actId="1076"/>
          <ac:picMkLst>
            <pc:docMk/>
            <pc:sldMk cId="522807532" sldId="268"/>
            <ac:picMk id="7" creationId="{348AB8B7-7ACF-2A98-4F21-1F54B568C0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FA7EE-A28E-4201-8F51-ADE4D7B3A710}"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9EBCD-95FD-45F3-B756-7EA03FDF4C02}" type="slidenum">
              <a:rPr lang="en-GB" smtClean="0"/>
              <a:t>‹#›</a:t>
            </a:fld>
            <a:endParaRPr lang="en-GB"/>
          </a:p>
        </p:txBody>
      </p:sp>
    </p:spTree>
    <p:extLst>
      <p:ext uri="{BB962C8B-B14F-4D97-AF65-F5344CB8AC3E}">
        <p14:creationId xmlns:p14="http://schemas.microsoft.com/office/powerpoint/2010/main" val="232377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mind.org.uk/information-support/guides-to-support-and-services/housing/" TargetMode="External"/><Relationship Id="rId3" Type="http://schemas.openxmlformats.org/officeDocument/2006/relationships/hyperlink" Target="https://www.mind.org.uk/information-support/tips-for-everyday-living/racism-and-mental-health/" TargetMode="External"/><Relationship Id="rId7" Type="http://schemas.openxmlformats.org/officeDocument/2006/relationships/hyperlink" Target="https://www.mind.org.uk/information-support/helping-someone-else/carers-friends-family-coping-suppor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ind.org.uk/information-support/tips-for-everyday-living/money-and-mental-health/" TargetMode="External"/><Relationship Id="rId5" Type="http://schemas.openxmlformats.org/officeDocument/2006/relationships/hyperlink" Target="https://www.mind.org.uk/information-support/tips-for-everyday-living/loneliness/" TargetMode="External"/><Relationship Id="rId4" Type="http://schemas.openxmlformats.org/officeDocument/2006/relationships/hyperlink" Target="https://www.mind.org.uk/information-support/tips-for-everyday-living/lgbtqia-mental-healt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highlight>
                  <a:srgbClr val="FFFFFF"/>
                </a:highlight>
                <a:latin typeface="MindMeridian-Regular"/>
              </a:rPr>
              <a:t>The terms 'resilience' and 'managing stress' can mean different things to different people. We might understand them differently because our experiences shape how we feel stress, and how easily we can respond to it.</a:t>
            </a:r>
          </a:p>
          <a:p>
            <a:pPr algn="l"/>
            <a:r>
              <a:rPr lang="en-US" b="0" i="0" dirty="0">
                <a:solidFill>
                  <a:srgbClr val="555555"/>
                </a:solidFill>
                <a:effectLst/>
                <a:highlight>
                  <a:srgbClr val="FFFFFF"/>
                </a:highlight>
                <a:latin typeface="MindMeridian-Regular"/>
              </a:rPr>
              <a:t>Some people may think that our response to stress is something that we can all easily control. But this is not true. There are some causes of stress that are beyond our control. And some ways of managing stress and building resilience are not always available to us.</a:t>
            </a:r>
          </a:p>
          <a:p>
            <a:pPr algn="l"/>
            <a:r>
              <a:rPr lang="en-US" b="0" i="0" dirty="0">
                <a:solidFill>
                  <a:srgbClr val="555555"/>
                </a:solidFill>
                <a:effectLst/>
                <a:highlight>
                  <a:srgbClr val="FFFFFF"/>
                </a:highlight>
                <a:latin typeface="MindMeridian-Regular"/>
              </a:rPr>
              <a:t>This makes dealing with stress very personal – it may be harder for some of us than for others. Some experiences that can make it more difficult include:</a:t>
            </a:r>
          </a:p>
          <a:p>
            <a:pPr algn="l">
              <a:buFont typeface="Arial" panose="020B0604020202020204" pitchFamily="34" charset="0"/>
              <a:buChar char="•"/>
            </a:pPr>
            <a:r>
              <a:rPr lang="en-US" b="0" i="0" dirty="0">
                <a:solidFill>
                  <a:srgbClr val="555555"/>
                </a:solidFill>
                <a:effectLst/>
                <a:highlight>
                  <a:srgbClr val="FFFFFF"/>
                </a:highlight>
                <a:latin typeface="MindMeridian-Regular"/>
              </a:rPr>
              <a:t>Having a long-term physical health condition</a:t>
            </a:r>
          </a:p>
          <a:p>
            <a:pPr algn="l">
              <a:buFont typeface="Arial" panose="020B0604020202020204" pitchFamily="34" charset="0"/>
              <a:buChar char="•"/>
            </a:pPr>
            <a:r>
              <a:rPr lang="en-US" b="0" i="0" dirty="0">
                <a:solidFill>
                  <a:srgbClr val="555555"/>
                </a:solidFill>
                <a:effectLst/>
                <a:highlight>
                  <a:srgbClr val="FFFFFF"/>
                </a:highlight>
                <a:latin typeface="MindMeridian-Regular"/>
              </a:rPr>
              <a:t>Having a mental health problem</a:t>
            </a:r>
          </a:p>
          <a:p>
            <a:pPr algn="l">
              <a:buFont typeface="Arial" panose="020B0604020202020204" pitchFamily="34" charset="0"/>
              <a:buChar char="•"/>
            </a:pPr>
            <a:r>
              <a:rPr lang="en-US" b="0" i="0" dirty="0">
                <a:solidFill>
                  <a:srgbClr val="555555"/>
                </a:solidFill>
                <a:effectLst/>
                <a:highlight>
                  <a:srgbClr val="FFFFFF"/>
                </a:highlight>
                <a:latin typeface="MindMeridian-Regular"/>
              </a:rPr>
              <a:t>Experiencing discrimination and hate, including </a:t>
            </a:r>
            <a:r>
              <a:rPr lang="en-US" b="0" i="0" u="sng" dirty="0">
                <a:solidFill>
                  <a:srgbClr val="1300C1"/>
                </a:solidFill>
                <a:effectLst/>
                <a:highlight>
                  <a:srgbClr val="FFFFFF"/>
                </a:highlight>
                <a:latin typeface="MindMeridian-Regular"/>
                <a:hlinkClick r:id="rId3" tooltip="Racism and mental health"/>
              </a:rPr>
              <a:t>racism</a:t>
            </a:r>
            <a:r>
              <a:rPr lang="en-US" b="0" i="0" dirty="0">
                <a:solidFill>
                  <a:srgbClr val="555555"/>
                </a:solidFill>
                <a:effectLst/>
                <a:highlight>
                  <a:srgbClr val="FFFFFF"/>
                </a:highlight>
                <a:latin typeface="MindMeridian-Regular"/>
              </a:rPr>
              <a:t>, </a:t>
            </a:r>
            <a:r>
              <a:rPr lang="en-US" b="0" i="0" u="sng" dirty="0">
                <a:solidFill>
                  <a:srgbClr val="1300C1"/>
                </a:solidFill>
                <a:effectLst/>
                <a:highlight>
                  <a:srgbClr val="FFFFFF"/>
                </a:highlight>
                <a:latin typeface="MindMeridian-Regular"/>
                <a:hlinkClick r:id="rId4" tooltip="LGBTIQ+ mental health"/>
              </a:rPr>
              <a:t>homophobia, biphobia or transphobia</a:t>
            </a:r>
            <a:endParaRPr lang="en-US" b="0" i="0" dirty="0">
              <a:solidFill>
                <a:srgbClr val="555555"/>
              </a:solidFill>
              <a:effectLst/>
              <a:highlight>
                <a:srgbClr val="FFFFFF"/>
              </a:highlight>
              <a:latin typeface="MindMeridian-Regular"/>
            </a:endParaRPr>
          </a:p>
          <a:p>
            <a:pPr algn="l">
              <a:buFont typeface="Arial" panose="020B0604020202020204" pitchFamily="34" charset="0"/>
              <a:buChar char="•"/>
            </a:pPr>
            <a:r>
              <a:rPr lang="en-US" b="0" i="0" dirty="0">
                <a:solidFill>
                  <a:srgbClr val="555555"/>
                </a:solidFill>
                <a:effectLst/>
                <a:highlight>
                  <a:srgbClr val="FFFFFF"/>
                </a:highlight>
                <a:latin typeface="MindMeridian-Regular"/>
              </a:rPr>
              <a:t>Living far away from family or friends, or having difficult relationships with them</a:t>
            </a:r>
          </a:p>
          <a:p>
            <a:pPr algn="l">
              <a:buFont typeface="Arial" panose="020B0604020202020204" pitchFamily="34" charset="0"/>
              <a:buChar char="•"/>
            </a:pPr>
            <a:r>
              <a:rPr lang="en-US" b="0" i="0" dirty="0">
                <a:solidFill>
                  <a:srgbClr val="555555"/>
                </a:solidFill>
                <a:effectLst/>
                <a:highlight>
                  <a:srgbClr val="FFFFFF"/>
                </a:highlight>
                <a:latin typeface="MindMeridian-Regular"/>
              </a:rPr>
              <a:t>Experiencing </a:t>
            </a:r>
            <a:r>
              <a:rPr lang="en-US" b="0" i="0" u="sng" dirty="0">
                <a:solidFill>
                  <a:srgbClr val="1300C1"/>
                </a:solidFill>
                <a:effectLst/>
                <a:highlight>
                  <a:srgbClr val="FFFFFF"/>
                </a:highlight>
                <a:latin typeface="MindMeridian-Regular"/>
                <a:hlinkClick r:id="rId5" tooltip="Loneliness"/>
              </a:rPr>
              <a:t>loneliness</a:t>
            </a:r>
            <a:endParaRPr lang="en-US" b="0" i="0" dirty="0">
              <a:solidFill>
                <a:srgbClr val="555555"/>
              </a:solidFill>
              <a:effectLst/>
              <a:highlight>
                <a:srgbClr val="FFFFFF"/>
              </a:highlight>
              <a:latin typeface="MindMeridian-Regular"/>
            </a:endParaRPr>
          </a:p>
          <a:p>
            <a:pPr algn="l">
              <a:buFont typeface="Arial" panose="020B0604020202020204" pitchFamily="34" charset="0"/>
              <a:buChar char="•"/>
            </a:pPr>
            <a:r>
              <a:rPr lang="en-US" b="0" i="0" dirty="0">
                <a:solidFill>
                  <a:srgbClr val="555555"/>
                </a:solidFill>
                <a:effectLst/>
                <a:highlight>
                  <a:srgbClr val="FFFFFF"/>
                </a:highlight>
                <a:latin typeface="MindMeridian-Regular"/>
              </a:rPr>
              <a:t>Experiencing poverty and </a:t>
            </a:r>
            <a:r>
              <a:rPr lang="en-US" b="0" i="0" u="sng" dirty="0">
                <a:solidFill>
                  <a:srgbClr val="1300C1"/>
                </a:solidFill>
                <a:effectLst/>
                <a:highlight>
                  <a:srgbClr val="FFFFFF"/>
                </a:highlight>
                <a:latin typeface="MindMeridian-Regular"/>
                <a:hlinkClick r:id="rId6" tooltip="Money and mental health"/>
              </a:rPr>
              <a:t>money worries</a:t>
            </a:r>
            <a:r>
              <a:rPr lang="en-US" b="0" i="0" dirty="0">
                <a:solidFill>
                  <a:srgbClr val="555555"/>
                </a:solidFill>
                <a:effectLst/>
                <a:highlight>
                  <a:srgbClr val="FFFFFF"/>
                </a:highlight>
                <a:latin typeface="MindMeridian-Regular"/>
              </a:rPr>
              <a:t>, including debt or problems with benefits</a:t>
            </a:r>
          </a:p>
          <a:p>
            <a:pPr algn="l">
              <a:buFont typeface="Arial" panose="020B0604020202020204" pitchFamily="34" charset="0"/>
              <a:buChar char="•"/>
            </a:pPr>
            <a:r>
              <a:rPr lang="en-US" b="0" i="0" dirty="0">
                <a:solidFill>
                  <a:srgbClr val="555555"/>
                </a:solidFill>
                <a:effectLst/>
                <a:highlight>
                  <a:srgbClr val="FFFFFF"/>
                </a:highlight>
                <a:latin typeface="MindMeridian-Regular"/>
              </a:rPr>
              <a:t>Living in an area with poor access to services like healthcare, public transport and green spaces</a:t>
            </a:r>
          </a:p>
          <a:p>
            <a:pPr algn="l">
              <a:buFont typeface="Arial" panose="020B0604020202020204" pitchFamily="34" charset="0"/>
              <a:buChar char="•"/>
            </a:pPr>
            <a:r>
              <a:rPr lang="en-US" b="0" i="0" dirty="0">
                <a:solidFill>
                  <a:srgbClr val="555555"/>
                </a:solidFill>
                <a:effectLst/>
                <a:highlight>
                  <a:srgbClr val="FFFFFF"/>
                </a:highlight>
                <a:latin typeface="MindMeridian-Regular"/>
              </a:rPr>
              <a:t>Being a single parent</a:t>
            </a:r>
          </a:p>
          <a:p>
            <a:pPr algn="l">
              <a:buFont typeface="Arial" panose="020B0604020202020204" pitchFamily="34" charset="0"/>
              <a:buChar char="•"/>
            </a:pPr>
            <a:r>
              <a:rPr lang="en-US" b="0" i="0" dirty="0">
                <a:solidFill>
                  <a:srgbClr val="555555"/>
                </a:solidFill>
                <a:effectLst/>
                <a:highlight>
                  <a:srgbClr val="FFFFFF"/>
                </a:highlight>
                <a:latin typeface="MindMeridian-Regular"/>
              </a:rPr>
              <a:t>Being a </a:t>
            </a:r>
            <a:r>
              <a:rPr lang="en-US" b="0" i="0" u="sng" dirty="0">
                <a:solidFill>
                  <a:srgbClr val="1300C1"/>
                </a:solidFill>
                <a:effectLst/>
                <a:highlight>
                  <a:srgbClr val="FFFFFF"/>
                </a:highlight>
                <a:latin typeface="MindMeridian-Regular"/>
                <a:hlinkClick r:id="rId7" tooltip="Carers, friends &amp; family - coping &amp; support"/>
              </a:rPr>
              <a:t>carer</a:t>
            </a:r>
            <a:endParaRPr lang="en-US" b="0" i="0" dirty="0">
              <a:solidFill>
                <a:srgbClr val="555555"/>
              </a:solidFill>
              <a:effectLst/>
              <a:highlight>
                <a:srgbClr val="FFFFFF"/>
              </a:highlight>
              <a:latin typeface="MindMeridian-Regular"/>
            </a:endParaRPr>
          </a:p>
          <a:p>
            <a:pPr algn="l">
              <a:buFont typeface="Arial" panose="020B0604020202020204" pitchFamily="34" charset="0"/>
              <a:buChar char="•"/>
            </a:pPr>
            <a:r>
              <a:rPr lang="en-US" b="0" i="0" dirty="0">
                <a:solidFill>
                  <a:srgbClr val="555555"/>
                </a:solidFill>
                <a:effectLst/>
                <a:highlight>
                  <a:srgbClr val="FFFFFF"/>
                </a:highlight>
                <a:latin typeface="MindMeridian-Regular"/>
              </a:rPr>
              <a:t>Having poor quality </a:t>
            </a:r>
            <a:r>
              <a:rPr lang="en-US" b="0" i="0" u="sng" dirty="0">
                <a:solidFill>
                  <a:srgbClr val="1300C1"/>
                </a:solidFill>
                <a:effectLst/>
                <a:highlight>
                  <a:srgbClr val="FFFFFF"/>
                </a:highlight>
                <a:latin typeface="MindMeridian-Regular"/>
                <a:hlinkClick r:id="rId8" tooltip="Housing"/>
              </a:rPr>
              <a:t>housing</a:t>
            </a:r>
            <a:endParaRPr lang="en-US" b="0" i="0" dirty="0">
              <a:solidFill>
                <a:srgbClr val="555555"/>
              </a:solidFill>
              <a:effectLst/>
              <a:highlight>
                <a:srgbClr val="FFFFFF"/>
              </a:highlight>
              <a:latin typeface="MindMeridian-Regular"/>
            </a:endParaRPr>
          </a:p>
          <a:p>
            <a:pPr algn="l">
              <a:buFont typeface="Arial" panose="020B0604020202020204" pitchFamily="34" charset="0"/>
              <a:buChar char="•"/>
            </a:pPr>
            <a:r>
              <a:rPr lang="en-US" b="0" i="0" dirty="0">
                <a:solidFill>
                  <a:srgbClr val="555555"/>
                </a:solidFill>
                <a:effectLst/>
                <a:highlight>
                  <a:srgbClr val="FFFFFF"/>
                </a:highlight>
                <a:latin typeface="MindMeridian-Regular"/>
              </a:rPr>
              <a:t>Lacking safety and protection, such as living in areas with poor policing</a:t>
            </a:r>
          </a:p>
          <a:p>
            <a:pPr algn="l"/>
            <a:r>
              <a:rPr lang="en-US" b="0" i="0" dirty="0">
                <a:solidFill>
                  <a:srgbClr val="555555"/>
                </a:solidFill>
                <a:effectLst/>
                <a:highlight>
                  <a:srgbClr val="FFFFFF"/>
                </a:highlight>
                <a:latin typeface="MindMeridian-Regular"/>
              </a:rPr>
              <a:t>Research shows that it is easier to develop resilience if we don't face these barriers. But many of these things are difficult or impossible to change.</a:t>
            </a:r>
          </a:p>
          <a:p>
            <a:pPr algn="l"/>
            <a:r>
              <a:rPr lang="en-US" b="0" i="0" dirty="0">
                <a:solidFill>
                  <a:srgbClr val="555555"/>
                </a:solidFill>
                <a:effectLst/>
                <a:highlight>
                  <a:srgbClr val="FFFFFF"/>
                </a:highlight>
                <a:latin typeface="MindMeridian-Display"/>
              </a:rPr>
              <a:t>Remember</a:t>
            </a:r>
            <a:r>
              <a:rPr lang="en-US" b="0" i="0" dirty="0">
                <a:solidFill>
                  <a:srgbClr val="555555"/>
                </a:solidFill>
                <a:effectLst/>
                <a:highlight>
                  <a:srgbClr val="FFFFFF"/>
                </a:highlight>
                <a:latin typeface="MindMeridian-Regular"/>
              </a:rPr>
              <a:t>: if you face these barriers, this is not your fault. And it is not up to you to remove these barriers yourself.</a:t>
            </a:r>
          </a:p>
          <a:p>
            <a:endParaRPr lang="en-GB" dirty="0"/>
          </a:p>
        </p:txBody>
      </p:sp>
      <p:sp>
        <p:nvSpPr>
          <p:cNvPr id="4" name="Slide Number Placeholder 3"/>
          <p:cNvSpPr>
            <a:spLocks noGrp="1"/>
          </p:cNvSpPr>
          <p:nvPr>
            <p:ph type="sldNum" sz="quarter" idx="5"/>
          </p:nvPr>
        </p:nvSpPr>
        <p:spPr/>
        <p:txBody>
          <a:bodyPr/>
          <a:lstStyle/>
          <a:p>
            <a:fld id="{1499EBCD-95FD-45F3-B756-7EA03FDF4C02}" type="slidenum">
              <a:rPr lang="en-GB" smtClean="0"/>
              <a:t>6</a:t>
            </a:fld>
            <a:endParaRPr lang="en-GB"/>
          </a:p>
        </p:txBody>
      </p:sp>
    </p:spTree>
    <p:extLst>
      <p:ext uri="{BB962C8B-B14F-4D97-AF65-F5344CB8AC3E}">
        <p14:creationId xmlns:p14="http://schemas.microsoft.com/office/powerpoint/2010/main" val="393358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51B5-93CC-8175-F82A-AD35B113F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F8F76E-2A34-2D86-DCFA-92238C833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B24996-34D3-67B0-2DF9-A8938BF33BDF}"/>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5" name="Footer Placeholder 4">
            <a:extLst>
              <a:ext uri="{FF2B5EF4-FFF2-40B4-BE49-F238E27FC236}">
                <a16:creationId xmlns:a16="http://schemas.microsoft.com/office/drawing/2014/main" id="{97EC3162-2706-E02D-F742-FFBB99862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D4D52F-FEBF-A6BC-2522-6FCC96680836}"/>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218406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FE85-1290-945D-17FB-5A1EE8238F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4B1281-EF0E-4CF5-68ED-8D2C1C9D0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5C6DA-1474-A347-4EFC-7EF4233DC638}"/>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5" name="Footer Placeholder 4">
            <a:extLst>
              <a:ext uri="{FF2B5EF4-FFF2-40B4-BE49-F238E27FC236}">
                <a16:creationId xmlns:a16="http://schemas.microsoft.com/office/drawing/2014/main" id="{77FD6BEA-4C4A-2F94-DCF6-39385FF3A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8BC76-428C-E4C8-AC36-3ED693730E37}"/>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35312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4B48D5-6FD9-48C8-9B05-8B0420B3A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C12838-46D4-3F84-22F1-3779C28AE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4B088-F7F4-35D1-AA7C-1492E42A0A70}"/>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5" name="Footer Placeholder 4">
            <a:extLst>
              <a:ext uri="{FF2B5EF4-FFF2-40B4-BE49-F238E27FC236}">
                <a16:creationId xmlns:a16="http://schemas.microsoft.com/office/drawing/2014/main" id="{9E498A4F-E192-B691-6201-3D28ED8FD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42878-24DB-28F0-A61D-ADF198EA0BA2}"/>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233474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D7CA-1043-FEF6-AA7E-9ADF851E2C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B9402A-3AF0-8D55-56C2-A02BE316D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57E51B-EB20-E6E7-2E06-15A3F2F55E36}"/>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5" name="Footer Placeholder 4">
            <a:extLst>
              <a:ext uri="{FF2B5EF4-FFF2-40B4-BE49-F238E27FC236}">
                <a16:creationId xmlns:a16="http://schemas.microsoft.com/office/drawing/2014/main" id="{1C6FB2DD-330A-97D9-58FF-2A9B862B4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0934D-D3CC-DB84-0512-7C9A20D45019}"/>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316166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725C-9D2B-88CC-259E-37CF3FD27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5F5487-74B6-C2BC-8C51-E2666EDB79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51CBD-ED84-B618-9EE2-B4623806FB1A}"/>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5" name="Footer Placeholder 4">
            <a:extLst>
              <a:ext uri="{FF2B5EF4-FFF2-40B4-BE49-F238E27FC236}">
                <a16:creationId xmlns:a16="http://schemas.microsoft.com/office/drawing/2014/main" id="{F53A8009-4001-222C-AB65-D81E0F2FE4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604563-03F1-A7D9-8F17-7616493DB796}"/>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28108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29AA-5926-6DE1-E13C-FDED3DC717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F54D6F-4B3E-6161-9EE9-2DD9406F0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B2E1F-5308-E690-DE26-C8DB41622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8F7DDC-5C4B-D569-B4A0-AC6F1DEC1989}"/>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6" name="Footer Placeholder 5">
            <a:extLst>
              <a:ext uri="{FF2B5EF4-FFF2-40B4-BE49-F238E27FC236}">
                <a16:creationId xmlns:a16="http://schemas.microsoft.com/office/drawing/2014/main" id="{1E686920-9705-B12E-8A5A-79F8D560D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94B3AD-E5B0-4AAA-085C-6ABA582038FC}"/>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425479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65F9-B81E-B85F-8A60-B4824FAF50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C0D01C-7DF3-44CA-4DB6-5E4DC3281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F6A8F-82D2-B0BF-4C74-C638C179C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2CB952-0093-84E1-41EB-DC4768933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B055C-D199-9B1E-B19A-71D9D446D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4F144D-72B2-333D-86D9-65FD339BDE29}"/>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8" name="Footer Placeholder 7">
            <a:extLst>
              <a:ext uri="{FF2B5EF4-FFF2-40B4-BE49-F238E27FC236}">
                <a16:creationId xmlns:a16="http://schemas.microsoft.com/office/drawing/2014/main" id="{50397D4B-C601-D186-8476-773A18FB9F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150305-FB98-2A2E-5E49-37C61C633C58}"/>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321908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E334-6A69-AE00-8369-1B08AF807C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7D9EEF-2B5E-5711-2219-B3AFA34C6297}"/>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4" name="Footer Placeholder 3">
            <a:extLst>
              <a:ext uri="{FF2B5EF4-FFF2-40B4-BE49-F238E27FC236}">
                <a16:creationId xmlns:a16="http://schemas.microsoft.com/office/drawing/2014/main" id="{3FF9BBA3-6E65-0F7A-D9E7-07FFFF337B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FCEA21-1F1A-59D2-891E-2DDAFD25ECDA}"/>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361222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27FC0-FD43-7B59-B02F-E4D206372C6A}"/>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3" name="Footer Placeholder 2">
            <a:extLst>
              <a:ext uri="{FF2B5EF4-FFF2-40B4-BE49-F238E27FC236}">
                <a16:creationId xmlns:a16="http://schemas.microsoft.com/office/drawing/2014/main" id="{BDF54325-11D0-BBD5-3833-81E5A18318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1E1FA5-6B9E-2C65-99F1-BCB3DA836CE7}"/>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347494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1719-8EED-98A4-A46C-C939244DA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A4F8A6-B34D-C03E-1BF2-3F1F1FCC5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CFBEC8-35D6-8993-A4EB-8A51BFF0B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1FEE4-2E09-F536-25EB-3AA4EDAB1278}"/>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6" name="Footer Placeholder 5">
            <a:extLst>
              <a:ext uri="{FF2B5EF4-FFF2-40B4-BE49-F238E27FC236}">
                <a16:creationId xmlns:a16="http://schemas.microsoft.com/office/drawing/2014/main" id="{9DB2D352-43CA-2433-B368-41FBB5C86B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DFCC81-87DF-0333-DBF9-C719771E2310}"/>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277625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0BD6-2FAE-6D69-8EE4-1CB5B72E8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EC47A8-D390-7317-01C8-3A39441E3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71B6E8-A390-2012-1917-818BEABE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2280E-47D8-5F6A-1566-F819BCD99C19}"/>
              </a:ext>
            </a:extLst>
          </p:cNvPr>
          <p:cNvSpPr>
            <a:spLocks noGrp="1"/>
          </p:cNvSpPr>
          <p:nvPr>
            <p:ph type="dt" sz="half" idx="10"/>
          </p:nvPr>
        </p:nvSpPr>
        <p:spPr/>
        <p:txBody>
          <a:bodyPr/>
          <a:lstStyle/>
          <a:p>
            <a:fld id="{0412D463-8ACF-4F92-A797-7247CC0EA8A0}" type="datetimeFigureOut">
              <a:rPr lang="en-GB" smtClean="0"/>
              <a:t>15/04/2024</a:t>
            </a:fld>
            <a:endParaRPr lang="en-GB"/>
          </a:p>
        </p:txBody>
      </p:sp>
      <p:sp>
        <p:nvSpPr>
          <p:cNvPr id="6" name="Footer Placeholder 5">
            <a:extLst>
              <a:ext uri="{FF2B5EF4-FFF2-40B4-BE49-F238E27FC236}">
                <a16:creationId xmlns:a16="http://schemas.microsoft.com/office/drawing/2014/main" id="{FA53B3C4-8B22-55F4-49A3-EBA389C87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C8D69-C2D1-1BB1-DF20-7D26F1B0A0F4}"/>
              </a:ext>
            </a:extLst>
          </p:cNvPr>
          <p:cNvSpPr>
            <a:spLocks noGrp="1"/>
          </p:cNvSpPr>
          <p:nvPr>
            <p:ph type="sldNum" sz="quarter" idx="12"/>
          </p:nvPr>
        </p:nvSpPr>
        <p:spPr/>
        <p:txBody>
          <a:bodyPr/>
          <a:lstStyle/>
          <a:p>
            <a:fld id="{39580EC4-2815-4FA1-8044-F7FFC510FABA}" type="slidenum">
              <a:rPr lang="en-GB" smtClean="0"/>
              <a:t>‹#›</a:t>
            </a:fld>
            <a:endParaRPr lang="en-GB"/>
          </a:p>
        </p:txBody>
      </p:sp>
    </p:spTree>
    <p:extLst>
      <p:ext uri="{BB962C8B-B14F-4D97-AF65-F5344CB8AC3E}">
        <p14:creationId xmlns:p14="http://schemas.microsoft.com/office/powerpoint/2010/main" val="150225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4EF15-1C3F-B0D6-3683-3DCCBA85E2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9C051D-B812-8B37-90C8-883FA5244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2D51DE-930F-BA7B-5FFC-A8253451F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12D463-8ACF-4F92-A797-7247CC0EA8A0}" type="datetimeFigureOut">
              <a:rPr lang="en-GB" smtClean="0"/>
              <a:t>15/04/2024</a:t>
            </a:fld>
            <a:endParaRPr lang="en-GB"/>
          </a:p>
        </p:txBody>
      </p:sp>
      <p:sp>
        <p:nvSpPr>
          <p:cNvPr id="5" name="Footer Placeholder 4">
            <a:extLst>
              <a:ext uri="{FF2B5EF4-FFF2-40B4-BE49-F238E27FC236}">
                <a16:creationId xmlns:a16="http://schemas.microsoft.com/office/drawing/2014/main" id="{040A2E96-5B9C-B8B8-7609-995EE50E9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9476A1D-9439-42D9-CFA9-60F1B8FB2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580EC4-2815-4FA1-8044-F7FFC510FABA}" type="slidenum">
              <a:rPr lang="en-GB" smtClean="0"/>
              <a:t>‹#›</a:t>
            </a:fld>
            <a:endParaRPr lang="en-GB"/>
          </a:p>
        </p:txBody>
      </p:sp>
    </p:spTree>
    <p:extLst>
      <p:ext uri="{BB962C8B-B14F-4D97-AF65-F5344CB8AC3E}">
        <p14:creationId xmlns:p14="http://schemas.microsoft.com/office/powerpoint/2010/main" val="179502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eoplematters.in/blog/culture/building-resilience-in-covid-19-times-2678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skillsforcare.org.uk/Support-for-leaders-and-managers/Managing-people/Wellbeing/Building-resilience.aspx"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amaritans.org/how-we-can-help/schools/deal/deal-resources/coping-strategies/" TargetMode="External"/><Relationship Id="rId5" Type="http://schemas.openxmlformats.org/officeDocument/2006/relationships/hyperlink" Target="https://www.mind.org.uk/need-urgent-help/what-can-i-do-to-help-myself-cope/" TargetMode="External"/><Relationship Id="rId4" Type="http://schemas.openxmlformats.org/officeDocument/2006/relationships/hyperlink" Target="https://pixabay.com/fr/vectors/infos-logiciel-logo-l-information-2456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ASDBJXDNqvc?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picpedia.org/chalkboard/f/factor-analysi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olicyoptions.irpp.org/magazines/april-2021/four-solutions-for-a-new-normal-after-the-pandemic/"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ywSnLF_Mnhk?feature=oembed" TargetMode="External"/><Relationship Id="rId6" Type="http://schemas.openxmlformats.org/officeDocument/2006/relationships/image" Target="../media/image8.jpeg"/><Relationship Id="rId5" Type="http://schemas.openxmlformats.org/officeDocument/2006/relationships/hyperlink" Target="https://www.peoplematters.in/blog/life-at-work/developing-an-enterprise-resilience-game-plan-26940"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choosehelp.co.uk/topics/anxiety/control-breathing-exercise-anxiety-str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ublicdomainpictures.net/en/view-image.php?image=553664&amp;picture=resilience" TargetMode="External"/><Relationship Id="rId5" Type="http://schemas.openxmlformats.org/officeDocument/2006/relationships/image" Target="../media/image11.jpg"/><Relationship Id="rId4" Type="http://schemas.openxmlformats.org/officeDocument/2006/relationships/hyperlink" Target="https://www.publicdomainpictures.net/view-image.php?image=380701&amp;picture=any-ques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468D-EF7A-1C67-5B5B-D115CF6FC59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0F2CE15-7B9D-7478-07B2-218DC05C208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erson in a red suit pushing a domino effect&#10;&#10;Description automatically generated">
            <a:extLst>
              <a:ext uri="{FF2B5EF4-FFF2-40B4-BE49-F238E27FC236}">
                <a16:creationId xmlns:a16="http://schemas.microsoft.com/office/drawing/2014/main" id="{E70CC5F3-F95B-DF4C-ECDE-531AA26403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8839" y="456463"/>
            <a:ext cx="5943600" cy="3343275"/>
          </a:xfrm>
          <a:prstGeom prst="rect">
            <a:avLst/>
          </a:prstGeom>
        </p:spPr>
      </p:pic>
      <p:sp>
        <p:nvSpPr>
          <p:cNvPr id="8" name="TextBox 7">
            <a:extLst>
              <a:ext uri="{FF2B5EF4-FFF2-40B4-BE49-F238E27FC236}">
                <a16:creationId xmlns:a16="http://schemas.microsoft.com/office/drawing/2014/main" id="{C4EEC2A9-989F-257A-9730-B95AE627E2BC}"/>
              </a:ext>
            </a:extLst>
          </p:cNvPr>
          <p:cNvSpPr txBox="1"/>
          <p:nvPr/>
        </p:nvSpPr>
        <p:spPr>
          <a:xfrm>
            <a:off x="7305774" y="4024566"/>
            <a:ext cx="4779390" cy="1446550"/>
          </a:xfrm>
          <a:prstGeom prst="rect">
            <a:avLst/>
          </a:prstGeom>
          <a:noFill/>
        </p:spPr>
        <p:txBody>
          <a:bodyPr wrap="square" rtlCol="0">
            <a:spAutoFit/>
          </a:bodyPr>
          <a:lstStyle/>
          <a:p>
            <a:r>
              <a:rPr lang="en-GB" sz="4400" dirty="0">
                <a:solidFill>
                  <a:schemeClr val="tx2"/>
                </a:solidFill>
              </a:rPr>
              <a:t>Resilience</a:t>
            </a:r>
          </a:p>
          <a:p>
            <a:r>
              <a:rPr lang="en-GB" sz="4400" dirty="0">
                <a:solidFill>
                  <a:schemeClr val="tx2"/>
                </a:solidFill>
              </a:rPr>
              <a:t> Workshop</a:t>
            </a:r>
          </a:p>
        </p:txBody>
      </p:sp>
    </p:spTree>
    <p:extLst>
      <p:ext uri="{BB962C8B-B14F-4D97-AF65-F5344CB8AC3E}">
        <p14:creationId xmlns:p14="http://schemas.microsoft.com/office/powerpoint/2010/main" val="228800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71D5C2B-0194-C439-9209-4DAB1D5F26AA}"/>
              </a:ext>
            </a:extLst>
          </p:cNvPr>
          <p:cNvSpPr txBox="1"/>
          <p:nvPr/>
        </p:nvSpPr>
        <p:spPr>
          <a:xfrm>
            <a:off x="1626781" y="3429000"/>
            <a:ext cx="8325293"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497F0250-3013-9B39-E348-B97548D78577}"/>
              </a:ext>
            </a:extLst>
          </p:cNvPr>
          <p:cNvSpPr txBox="1"/>
          <p:nvPr/>
        </p:nvSpPr>
        <p:spPr>
          <a:xfrm>
            <a:off x="9525000" y="5688131"/>
            <a:ext cx="2438400" cy="230832"/>
          </a:xfrm>
          <a:prstGeom prst="rect">
            <a:avLst/>
          </a:prstGeom>
          <a:noFill/>
        </p:spPr>
        <p:txBody>
          <a:bodyPr wrap="square" rtlCol="0">
            <a:spAutoFit/>
          </a:bodyPr>
          <a:lstStyle/>
          <a:p>
            <a:endParaRPr lang="en-GB" sz="900" dirty="0"/>
          </a:p>
        </p:txBody>
      </p:sp>
      <p:pic>
        <p:nvPicPr>
          <p:cNvPr id="6" name="Picture 5" descr="A blue circle with white text&#10;&#10;Description automatically generated">
            <a:extLst>
              <a:ext uri="{FF2B5EF4-FFF2-40B4-BE49-F238E27FC236}">
                <a16:creationId xmlns:a16="http://schemas.microsoft.com/office/drawing/2014/main" id="{1B90D854-6A99-C5E8-D360-17231629DC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0957" y="0"/>
            <a:ext cx="3593112" cy="1796556"/>
          </a:xfrm>
          <a:prstGeom prst="rect">
            <a:avLst/>
          </a:prstGeom>
        </p:spPr>
      </p:pic>
      <p:sp>
        <p:nvSpPr>
          <p:cNvPr id="7" name="TextBox 6">
            <a:extLst>
              <a:ext uri="{FF2B5EF4-FFF2-40B4-BE49-F238E27FC236}">
                <a16:creationId xmlns:a16="http://schemas.microsoft.com/office/drawing/2014/main" id="{6A0A4EC9-03BC-2237-CB4C-B0CA9BE4C70A}"/>
              </a:ext>
            </a:extLst>
          </p:cNvPr>
          <p:cNvSpPr txBox="1"/>
          <p:nvPr/>
        </p:nvSpPr>
        <p:spPr>
          <a:xfrm>
            <a:off x="327991" y="1796556"/>
            <a:ext cx="4845442" cy="615553"/>
          </a:xfrm>
          <a:prstGeom prst="rect">
            <a:avLst/>
          </a:prstGeom>
          <a:noFill/>
        </p:spPr>
        <p:txBody>
          <a:bodyPr wrap="square" rtlCol="0">
            <a:spAutoFit/>
          </a:bodyPr>
          <a:lstStyle/>
          <a:p>
            <a:r>
              <a:rPr lang="en-GB" sz="1600" dirty="0"/>
              <a:t>Useful Websites</a:t>
            </a:r>
          </a:p>
          <a:p>
            <a:endParaRPr lang="en-GB" dirty="0"/>
          </a:p>
        </p:txBody>
      </p:sp>
      <p:sp>
        <p:nvSpPr>
          <p:cNvPr id="9" name="TextBox 8">
            <a:extLst>
              <a:ext uri="{FF2B5EF4-FFF2-40B4-BE49-F238E27FC236}">
                <a16:creationId xmlns:a16="http://schemas.microsoft.com/office/drawing/2014/main" id="{B8C0BCD6-F907-615B-9517-7DC550A43B18}"/>
              </a:ext>
            </a:extLst>
          </p:cNvPr>
          <p:cNvSpPr txBox="1"/>
          <p:nvPr/>
        </p:nvSpPr>
        <p:spPr>
          <a:xfrm>
            <a:off x="327991" y="2224748"/>
            <a:ext cx="11635409" cy="3539430"/>
          </a:xfrm>
          <a:prstGeom prst="rect">
            <a:avLst/>
          </a:prstGeom>
          <a:noFill/>
        </p:spPr>
        <p:txBody>
          <a:bodyPr wrap="square" rtlCol="0">
            <a:spAutoFit/>
          </a:bodyPr>
          <a:lstStyle/>
          <a:p>
            <a:r>
              <a:rPr lang="en-GB" sz="1600" dirty="0">
                <a:solidFill>
                  <a:schemeClr val="tx2"/>
                </a:solidFill>
                <a:hlinkClick r:id="rId5">
                  <a:extLst>
                    <a:ext uri="{A12FA001-AC4F-418D-AE19-62706E023703}">
                      <ahyp:hlinkClr xmlns:ahyp="http://schemas.microsoft.com/office/drawing/2018/hyperlinkcolor" val="tx"/>
                    </a:ext>
                  </a:extLst>
                </a:hlinkClick>
              </a:rPr>
              <a:t>https://www.mind.org.uk/need-urgent-help/what-can-i-do-to-help-myself-cope/</a:t>
            </a:r>
            <a:endParaRPr lang="en-GB" sz="1600" dirty="0">
              <a:solidFill>
                <a:schemeClr val="tx2"/>
              </a:solidFill>
            </a:endParaRPr>
          </a:p>
          <a:p>
            <a:endParaRPr lang="en-GB" sz="1600" dirty="0">
              <a:solidFill>
                <a:schemeClr val="tx2"/>
              </a:solidFill>
            </a:endParaRPr>
          </a:p>
          <a:p>
            <a:r>
              <a:rPr lang="en-GB" sz="1600" dirty="0">
                <a:solidFill>
                  <a:schemeClr val="tx2"/>
                </a:solidFill>
                <a:hlinkClick r:id="rId6">
                  <a:extLst>
                    <a:ext uri="{A12FA001-AC4F-418D-AE19-62706E023703}">
                      <ahyp:hlinkClr xmlns:ahyp="http://schemas.microsoft.com/office/drawing/2018/hyperlinkcolor" val="tx"/>
                    </a:ext>
                  </a:extLst>
                </a:hlinkClick>
              </a:rPr>
              <a:t>https://www.samaritans.org/how-we-can-help/schools/deal/deal-resources/coping-strategies/</a:t>
            </a:r>
            <a:endParaRPr lang="en-GB" sz="1600" dirty="0">
              <a:solidFill>
                <a:schemeClr val="tx2"/>
              </a:solidFill>
            </a:endParaRPr>
          </a:p>
          <a:p>
            <a:endParaRPr lang="en-GB" sz="1600" dirty="0">
              <a:solidFill>
                <a:schemeClr val="tx2"/>
              </a:solidFill>
            </a:endParaRPr>
          </a:p>
          <a:p>
            <a:r>
              <a:rPr lang="en-GB" sz="1600" dirty="0">
                <a:solidFill>
                  <a:schemeClr val="tx2"/>
                </a:solidFill>
                <a:hlinkClick r:id="rId7">
                  <a:extLst>
                    <a:ext uri="{A12FA001-AC4F-418D-AE19-62706E023703}">
                      <ahyp:hlinkClr xmlns:ahyp="http://schemas.microsoft.com/office/drawing/2018/hyperlinkcolor" val="tx"/>
                    </a:ext>
                  </a:extLst>
                </a:hlinkClick>
              </a:rPr>
              <a:t>https://www.skillsforcare.org.uk/Support-for-leaders-and-managers/Managing-people/Wellbeing/Building-resilience.aspx</a:t>
            </a:r>
            <a:endParaRPr lang="en-GB" sz="1600" dirty="0">
              <a:solidFill>
                <a:schemeClr val="tx2"/>
              </a:solidFill>
            </a:endParaRPr>
          </a:p>
          <a:p>
            <a:endParaRPr lang="en-GB" sz="1600" dirty="0">
              <a:solidFill>
                <a:schemeClr val="tx2"/>
              </a:solidFill>
            </a:endParaRPr>
          </a:p>
          <a:p>
            <a:r>
              <a:rPr lang="en-GB" sz="1600" dirty="0">
                <a:solidFill>
                  <a:schemeClr val="tx2"/>
                </a:solidFill>
              </a:rPr>
              <a:t>Useful Apps</a:t>
            </a:r>
          </a:p>
          <a:p>
            <a:endParaRPr lang="en-GB" sz="1600" dirty="0"/>
          </a:p>
          <a:p>
            <a:r>
              <a:rPr lang="en-GB" sz="1600" dirty="0"/>
              <a:t>Headspace</a:t>
            </a:r>
          </a:p>
          <a:p>
            <a:r>
              <a:rPr lang="en-GB" sz="1600" dirty="0"/>
              <a:t>Insight Timer</a:t>
            </a:r>
          </a:p>
          <a:p>
            <a:r>
              <a:rPr lang="en-GB" sz="1600" dirty="0"/>
              <a:t>Meditation Oasis</a:t>
            </a:r>
          </a:p>
          <a:p>
            <a:r>
              <a:rPr lang="en-GB" sz="1600" dirty="0"/>
              <a:t>Smiling Mind</a:t>
            </a:r>
          </a:p>
          <a:p>
            <a:r>
              <a:rPr lang="en-GB" sz="1600" dirty="0"/>
              <a:t>Calm</a:t>
            </a:r>
          </a:p>
          <a:p>
            <a:r>
              <a:rPr lang="en-GB" sz="1600" dirty="0"/>
              <a:t>Self-help for anxiety management</a:t>
            </a:r>
          </a:p>
        </p:txBody>
      </p:sp>
    </p:spTree>
    <p:extLst>
      <p:ext uri="{BB962C8B-B14F-4D97-AF65-F5344CB8AC3E}">
        <p14:creationId xmlns:p14="http://schemas.microsoft.com/office/powerpoint/2010/main" val="353997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2852478-B977-064B-B8B9-1AE43FC8D500}"/>
              </a:ext>
            </a:extLst>
          </p:cNvPr>
          <p:cNvSpPr txBox="1"/>
          <p:nvPr/>
        </p:nvSpPr>
        <p:spPr>
          <a:xfrm>
            <a:off x="1626781" y="1594884"/>
            <a:ext cx="8325293" cy="2585323"/>
          </a:xfrm>
          <a:prstGeom prst="rect">
            <a:avLst/>
          </a:prstGeom>
          <a:noFill/>
        </p:spPr>
        <p:txBody>
          <a:bodyPr wrap="square" rtlCol="0">
            <a:spAutoFit/>
          </a:bodyPr>
          <a:lstStyle/>
          <a:p>
            <a:r>
              <a:rPr lang="en-US" dirty="0">
                <a:solidFill>
                  <a:schemeClr val="tx2"/>
                </a:solidFill>
              </a:rPr>
              <a:t>Resilience is defined as “ the ability to cope under pressure. A person who copes well under pressure is resilient. Research suggests that the ability to cope well under pressure is based on a positive outlook, combined with strategies to manage pressure”.</a:t>
            </a:r>
          </a:p>
          <a:p>
            <a:endParaRPr lang="en-US" dirty="0">
              <a:solidFill>
                <a:schemeClr val="tx2"/>
              </a:solidFill>
            </a:endParaRPr>
          </a:p>
          <a:p>
            <a:r>
              <a:rPr lang="en-US" dirty="0">
                <a:solidFill>
                  <a:schemeClr val="tx2"/>
                </a:solidFill>
              </a:rPr>
              <a:t>To be resilient in your NHS / Work Role is to feel able to approach the potential challenges that your role as a support worker may bring, without these impacting on your life outside of work and on your mental and physical wellbeing. It is important that you feel happy and confident within your role.</a:t>
            </a:r>
            <a:endParaRPr lang="en-GB" dirty="0">
              <a:solidFill>
                <a:schemeClr val="tx2"/>
              </a:solidFill>
            </a:endParaRPr>
          </a:p>
        </p:txBody>
      </p:sp>
      <p:sp>
        <p:nvSpPr>
          <p:cNvPr id="5" name="TextBox 4">
            <a:extLst>
              <a:ext uri="{FF2B5EF4-FFF2-40B4-BE49-F238E27FC236}">
                <a16:creationId xmlns:a16="http://schemas.microsoft.com/office/drawing/2014/main" id="{B71D5C2B-0194-C439-9209-4DAB1D5F26AA}"/>
              </a:ext>
            </a:extLst>
          </p:cNvPr>
          <p:cNvSpPr txBox="1"/>
          <p:nvPr/>
        </p:nvSpPr>
        <p:spPr>
          <a:xfrm>
            <a:off x="1626781" y="3429000"/>
            <a:ext cx="8325293"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497F0250-3013-9B39-E348-B97548D78577}"/>
              </a:ext>
            </a:extLst>
          </p:cNvPr>
          <p:cNvSpPr txBox="1"/>
          <p:nvPr/>
        </p:nvSpPr>
        <p:spPr>
          <a:xfrm>
            <a:off x="9525000" y="5688131"/>
            <a:ext cx="2438400" cy="230832"/>
          </a:xfrm>
          <a:prstGeom prst="rect">
            <a:avLst/>
          </a:prstGeom>
          <a:noFill/>
        </p:spPr>
        <p:txBody>
          <a:bodyPr wrap="square" rtlCol="0">
            <a:spAutoFit/>
          </a:bodyPr>
          <a:lstStyle/>
          <a:p>
            <a:endParaRPr lang="en-GB" sz="900" dirty="0"/>
          </a:p>
        </p:txBody>
      </p:sp>
    </p:spTree>
    <p:extLst>
      <p:ext uri="{BB962C8B-B14F-4D97-AF65-F5344CB8AC3E}">
        <p14:creationId xmlns:p14="http://schemas.microsoft.com/office/powerpoint/2010/main" val="160708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Resilience: Top 5 Tips To Improve Your Resilience">
            <a:hlinkClick r:id="" action="ppaction://media"/>
            <a:extLst>
              <a:ext uri="{FF2B5EF4-FFF2-40B4-BE49-F238E27FC236}">
                <a16:creationId xmlns:a16="http://schemas.microsoft.com/office/drawing/2014/main" id="{90AACC11-0FB0-0067-4B31-1E1F6131DC67}"/>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13691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descr="A chalkboard with text on it next to a book and glasses&#10;&#10;Description automatically generated">
            <a:extLst>
              <a:ext uri="{FF2B5EF4-FFF2-40B4-BE49-F238E27FC236}">
                <a16:creationId xmlns:a16="http://schemas.microsoft.com/office/drawing/2014/main" id="{05E1C8DE-65EE-6883-5FE5-5ECCA47991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0931" y="532613"/>
            <a:ext cx="5854148" cy="3849102"/>
          </a:xfrm>
          <a:prstGeom prst="rect">
            <a:avLst/>
          </a:prstGeom>
        </p:spPr>
      </p:pic>
      <p:sp>
        <p:nvSpPr>
          <p:cNvPr id="10" name="TextBox 9">
            <a:extLst>
              <a:ext uri="{FF2B5EF4-FFF2-40B4-BE49-F238E27FC236}">
                <a16:creationId xmlns:a16="http://schemas.microsoft.com/office/drawing/2014/main" id="{96D7EF9E-B3A7-CF92-6AA7-94D3475B7D39}"/>
              </a:ext>
            </a:extLst>
          </p:cNvPr>
          <p:cNvSpPr txBox="1"/>
          <p:nvPr/>
        </p:nvSpPr>
        <p:spPr>
          <a:xfrm>
            <a:off x="3339548" y="4909930"/>
            <a:ext cx="7474226" cy="646331"/>
          </a:xfrm>
          <a:prstGeom prst="rect">
            <a:avLst/>
          </a:prstGeom>
          <a:noFill/>
        </p:spPr>
        <p:txBody>
          <a:bodyPr wrap="square" rtlCol="0">
            <a:spAutoFit/>
          </a:bodyPr>
          <a:lstStyle/>
          <a:p>
            <a:r>
              <a:rPr lang="en-GB" dirty="0"/>
              <a:t>In the chat box type in what you would consider to be a risk factor for resilience.</a:t>
            </a:r>
          </a:p>
        </p:txBody>
      </p:sp>
    </p:spTree>
    <p:extLst>
      <p:ext uri="{BB962C8B-B14F-4D97-AF65-F5344CB8AC3E}">
        <p14:creationId xmlns:p14="http://schemas.microsoft.com/office/powerpoint/2010/main" val="82398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A chart with different colored text&#10;&#10;Description automatically generated with medium confidence">
            <a:extLst>
              <a:ext uri="{FF2B5EF4-FFF2-40B4-BE49-F238E27FC236}">
                <a16:creationId xmlns:a16="http://schemas.microsoft.com/office/drawing/2014/main" id="{7A781442-15D8-B3ED-6C0A-34FD76060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617" y="260405"/>
            <a:ext cx="6400800" cy="5303520"/>
          </a:xfrm>
          <a:prstGeom prst="rect">
            <a:avLst/>
          </a:prstGeom>
        </p:spPr>
      </p:pic>
    </p:spTree>
    <p:extLst>
      <p:ext uri="{BB962C8B-B14F-4D97-AF65-F5344CB8AC3E}">
        <p14:creationId xmlns:p14="http://schemas.microsoft.com/office/powerpoint/2010/main" val="354755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468D-EF7A-1C67-5B5B-D115CF6FC59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0F2CE15-7B9D-7478-07B2-218DC05C208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descr="A person wearing surgical scrubs and mask&#10;&#10;Description automatically generated">
            <a:extLst>
              <a:ext uri="{FF2B5EF4-FFF2-40B4-BE49-F238E27FC236}">
                <a16:creationId xmlns:a16="http://schemas.microsoft.com/office/drawing/2014/main" id="{573A8B48-4AA0-4E7D-6A91-86D85F3791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978371"/>
            <a:ext cx="8637104" cy="4520084"/>
          </a:xfrm>
          <a:prstGeom prst="rect">
            <a:avLst/>
          </a:prstGeom>
        </p:spPr>
      </p:pic>
    </p:spTree>
    <p:extLst>
      <p:ext uri="{BB962C8B-B14F-4D97-AF65-F5344CB8AC3E}">
        <p14:creationId xmlns:p14="http://schemas.microsoft.com/office/powerpoint/2010/main" val="429228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468D-EF7A-1C67-5B5B-D115CF6FC59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0F2CE15-7B9D-7478-07B2-218DC05C208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descr="A person pushing dominoes&#10;&#10;Description automatically generated">
            <a:extLst>
              <a:ext uri="{FF2B5EF4-FFF2-40B4-BE49-F238E27FC236}">
                <a16:creationId xmlns:a16="http://schemas.microsoft.com/office/drawing/2014/main" id="{280A8D46-B4ED-FA8C-32F8-15A5DA2166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1183" y="166688"/>
            <a:ext cx="5943600" cy="3343275"/>
          </a:xfrm>
          <a:prstGeom prst="rect">
            <a:avLst/>
          </a:prstGeom>
        </p:spPr>
      </p:pic>
      <p:sp>
        <p:nvSpPr>
          <p:cNvPr id="11" name="TextBox 10">
            <a:extLst>
              <a:ext uri="{FF2B5EF4-FFF2-40B4-BE49-F238E27FC236}">
                <a16:creationId xmlns:a16="http://schemas.microsoft.com/office/drawing/2014/main" id="{21D2D19F-BD0F-F6E7-4A60-3DB9C306D53D}"/>
              </a:ext>
            </a:extLst>
          </p:cNvPr>
          <p:cNvSpPr txBox="1"/>
          <p:nvPr/>
        </p:nvSpPr>
        <p:spPr>
          <a:xfrm>
            <a:off x="3303104" y="4447660"/>
            <a:ext cx="4306957" cy="369332"/>
          </a:xfrm>
          <a:prstGeom prst="rect">
            <a:avLst/>
          </a:prstGeom>
          <a:noFill/>
        </p:spPr>
        <p:txBody>
          <a:bodyPr wrap="square" rtlCol="0">
            <a:spAutoFit/>
          </a:bodyPr>
          <a:lstStyle/>
          <a:p>
            <a:r>
              <a:rPr lang="en-GB" dirty="0"/>
              <a:t>Building</a:t>
            </a:r>
          </a:p>
        </p:txBody>
      </p:sp>
      <p:sp>
        <p:nvSpPr>
          <p:cNvPr id="12" name="TextBox 11">
            <a:extLst>
              <a:ext uri="{FF2B5EF4-FFF2-40B4-BE49-F238E27FC236}">
                <a16:creationId xmlns:a16="http://schemas.microsoft.com/office/drawing/2014/main" id="{D896BEB5-921C-940E-50FE-9D9CF8A9FB40}"/>
              </a:ext>
            </a:extLst>
          </p:cNvPr>
          <p:cNvSpPr txBox="1"/>
          <p:nvPr/>
        </p:nvSpPr>
        <p:spPr>
          <a:xfrm>
            <a:off x="4363278" y="3687417"/>
            <a:ext cx="6768548" cy="1323439"/>
          </a:xfrm>
          <a:prstGeom prst="rect">
            <a:avLst/>
          </a:prstGeom>
          <a:noFill/>
        </p:spPr>
        <p:txBody>
          <a:bodyPr wrap="square" rtlCol="0">
            <a:spAutoFit/>
          </a:bodyPr>
          <a:lstStyle/>
          <a:p>
            <a:r>
              <a:rPr lang="en-GB" sz="8000" b="1" dirty="0"/>
              <a:t>Resilience</a:t>
            </a:r>
          </a:p>
        </p:txBody>
      </p:sp>
      <p:pic>
        <p:nvPicPr>
          <p:cNvPr id="13" name="Online Media 12" title="How to build Resilience?  The Story of the Donkey. From The Resilience Dynamic">
            <a:hlinkClick r:id="" action="ppaction://media"/>
            <a:extLst>
              <a:ext uri="{FF2B5EF4-FFF2-40B4-BE49-F238E27FC236}">
                <a16:creationId xmlns:a16="http://schemas.microsoft.com/office/drawing/2014/main" id="{1BCEE54C-6009-E97E-4B69-6EF6DCE0E29F}"/>
              </a:ext>
            </a:extLst>
          </p:cNvPr>
          <p:cNvPicPr>
            <a:picLocks noRot="1" noChangeAspect="1"/>
          </p:cNvPicPr>
          <p:nvPr>
            <a:videoFile r:link="rId1"/>
          </p:nvPr>
        </p:nvPicPr>
        <p:blipFill>
          <a:blip r:embed="rId6"/>
          <a:stretch>
            <a:fillRect/>
          </a:stretch>
        </p:blipFill>
        <p:spPr>
          <a:xfrm>
            <a:off x="22225" y="0"/>
            <a:ext cx="12147550" cy="6858000"/>
          </a:xfrm>
          <a:prstGeom prst="rect">
            <a:avLst/>
          </a:prstGeom>
        </p:spPr>
      </p:pic>
    </p:spTree>
    <p:extLst>
      <p:ext uri="{BB962C8B-B14F-4D97-AF65-F5344CB8AC3E}">
        <p14:creationId xmlns:p14="http://schemas.microsoft.com/office/powerpoint/2010/main" val="16838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2852478-B977-064B-B8B9-1AE43FC8D500}"/>
              </a:ext>
            </a:extLst>
          </p:cNvPr>
          <p:cNvSpPr txBox="1"/>
          <p:nvPr/>
        </p:nvSpPr>
        <p:spPr>
          <a:xfrm>
            <a:off x="276986" y="222625"/>
            <a:ext cx="2497650" cy="4247317"/>
          </a:xfrm>
          <a:prstGeom prst="rect">
            <a:avLst/>
          </a:prstGeom>
          <a:noFill/>
        </p:spPr>
        <p:txBody>
          <a:bodyPr wrap="square" rtlCol="0">
            <a:spAutoFit/>
          </a:bodyPr>
          <a:lstStyle/>
          <a:p>
            <a:r>
              <a:rPr lang="en-US" dirty="0">
                <a:solidFill>
                  <a:schemeClr val="tx2"/>
                </a:solidFill>
              </a:rPr>
              <a:t>Coping Strategies</a:t>
            </a:r>
          </a:p>
          <a:p>
            <a:endParaRPr lang="en-US" dirty="0">
              <a:solidFill>
                <a:schemeClr val="tx2"/>
              </a:solidFill>
            </a:endParaRPr>
          </a:p>
          <a:p>
            <a:r>
              <a:rPr lang="en-US" dirty="0">
                <a:solidFill>
                  <a:schemeClr val="tx2"/>
                </a:solidFill>
              </a:rPr>
              <a:t>Deep breathing</a:t>
            </a:r>
          </a:p>
          <a:p>
            <a:r>
              <a:rPr lang="en-US" dirty="0">
                <a:solidFill>
                  <a:schemeClr val="tx2"/>
                </a:solidFill>
              </a:rPr>
              <a:t>Meditation</a:t>
            </a:r>
          </a:p>
          <a:p>
            <a:r>
              <a:rPr lang="en-US" dirty="0">
                <a:solidFill>
                  <a:schemeClr val="tx2"/>
                </a:solidFill>
              </a:rPr>
              <a:t>Exercise</a:t>
            </a:r>
          </a:p>
          <a:p>
            <a:r>
              <a:rPr lang="en-US" dirty="0">
                <a:solidFill>
                  <a:schemeClr val="tx2"/>
                </a:solidFill>
              </a:rPr>
              <a:t>Journaling</a:t>
            </a:r>
          </a:p>
          <a:p>
            <a:r>
              <a:rPr lang="en-US" dirty="0">
                <a:solidFill>
                  <a:schemeClr val="tx2"/>
                </a:solidFill>
              </a:rPr>
              <a:t>Talking with a friend</a:t>
            </a:r>
          </a:p>
          <a:p>
            <a:r>
              <a:rPr lang="en-US" dirty="0">
                <a:solidFill>
                  <a:schemeClr val="tx2"/>
                </a:solidFill>
              </a:rPr>
              <a:t>Positive thoughts</a:t>
            </a:r>
          </a:p>
          <a:p>
            <a:r>
              <a:rPr lang="en-US" dirty="0">
                <a:solidFill>
                  <a:schemeClr val="tx2"/>
                </a:solidFill>
              </a:rPr>
              <a:t>Taking a bath</a:t>
            </a:r>
          </a:p>
          <a:p>
            <a:r>
              <a:rPr lang="en-US" dirty="0">
                <a:solidFill>
                  <a:schemeClr val="tx2"/>
                </a:solidFill>
              </a:rPr>
              <a:t>Reading a book </a:t>
            </a:r>
          </a:p>
          <a:p>
            <a:r>
              <a:rPr lang="en-US" dirty="0">
                <a:solidFill>
                  <a:schemeClr val="tx2"/>
                </a:solidFill>
              </a:rPr>
              <a:t>Aromatherapy</a:t>
            </a: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GB" dirty="0">
              <a:solidFill>
                <a:schemeClr val="tx2"/>
              </a:solidFill>
            </a:endParaRPr>
          </a:p>
        </p:txBody>
      </p:sp>
      <p:sp>
        <p:nvSpPr>
          <p:cNvPr id="5" name="TextBox 4">
            <a:extLst>
              <a:ext uri="{FF2B5EF4-FFF2-40B4-BE49-F238E27FC236}">
                <a16:creationId xmlns:a16="http://schemas.microsoft.com/office/drawing/2014/main" id="{B71D5C2B-0194-C439-9209-4DAB1D5F26AA}"/>
              </a:ext>
            </a:extLst>
          </p:cNvPr>
          <p:cNvSpPr txBox="1"/>
          <p:nvPr/>
        </p:nvSpPr>
        <p:spPr>
          <a:xfrm>
            <a:off x="1626781" y="3429000"/>
            <a:ext cx="8325293"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497F0250-3013-9B39-E348-B97548D78577}"/>
              </a:ext>
            </a:extLst>
          </p:cNvPr>
          <p:cNvSpPr txBox="1"/>
          <p:nvPr/>
        </p:nvSpPr>
        <p:spPr>
          <a:xfrm>
            <a:off x="9525000" y="5688131"/>
            <a:ext cx="2438400" cy="230832"/>
          </a:xfrm>
          <a:prstGeom prst="rect">
            <a:avLst/>
          </a:prstGeom>
          <a:noFill/>
        </p:spPr>
        <p:txBody>
          <a:bodyPr wrap="square" rtlCol="0">
            <a:spAutoFit/>
          </a:bodyPr>
          <a:lstStyle/>
          <a:p>
            <a:endParaRPr lang="en-GB" sz="900" dirty="0"/>
          </a:p>
        </p:txBody>
      </p:sp>
      <p:sp>
        <p:nvSpPr>
          <p:cNvPr id="4" name="TextBox 3">
            <a:extLst>
              <a:ext uri="{FF2B5EF4-FFF2-40B4-BE49-F238E27FC236}">
                <a16:creationId xmlns:a16="http://schemas.microsoft.com/office/drawing/2014/main" id="{B5AD7AD4-1958-C1A1-CAA8-9E247AC9026D}"/>
              </a:ext>
            </a:extLst>
          </p:cNvPr>
          <p:cNvSpPr txBox="1"/>
          <p:nvPr/>
        </p:nvSpPr>
        <p:spPr>
          <a:xfrm>
            <a:off x="3588026" y="1166842"/>
            <a:ext cx="8375374" cy="4801314"/>
          </a:xfrm>
          <a:prstGeom prst="rect">
            <a:avLst/>
          </a:prstGeom>
          <a:noFill/>
        </p:spPr>
        <p:txBody>
          <a:bodyPr wrap="square" rtlCol="0">
            <a:spAutoFit/>
          </a:bodyPr>
          <a:lstStyle/>
          <a:p>
            <a:r>
              <a:rPr lang="en-GB" dirty="0"/>
              <a:t>How to improve your coping skills</a:t>
            </a:r>
          </a:p>
          <a:p>
            <a:endParaRPr lang="en-GB" dirty="0"/>
          </a:p>
          <a:p>
            <a:r>
              <a:rPr lang="en-GB" dirty="0"/>
              <a:t>Identify your stressors: identify what is causing you to feel stressed, this can aid with developing positive coping mechanisms</a:t>
            </a:r>
          </a:p>
          <a:p>
            <a:endParaRPr lang="en-GB" dirty="0"/>
          </a:p>
          <a:p>
            <a:r>
              <a:rPr lang="en-GB" dirty="0"/>
              <a:t>Current coping skills: how are you currently coping with the stressors are you using negative or positive coping mechanisms.</a:t>
            </a:r>
          </a:p>
          <a:p>
            <a:endParaRPr lang="en-GB" dirty="0"/>
          </a:p>
          <a:p>
            <a:r>
              <a:rPr lang="en-GB" dirty="0"/>
              <a:t>Something new: try a different coping mechanism until you find one that works best for you</a:t>
            </a:r>
          </a:p>
          <a:p>
            <a:endParaRPr lang="en-GB" dirty="0"/>
          </a:p>
          <a:p>
            <a:r>
              <a:rPr lang="en-GB" dirty="0"/>
              <a:t>Get into a habit: make your coping skills part of your daily routine, try taking a few minutes in your day to carry out some deep breathing exercises or try 5 minutes of meditation, try with friends and colleagues if you can.</a:t>
            </a:r>
          </a:p>
          <a:p>
            <a:endParaRPr lang="en-GB" dirty="0"/>
          </a:p>
          <a:p>
            <a:r>
              <a:rPr lang="en-GB" dirty="0"/>
              <a:t>Reach out for help: if you cannot find a coping mechanism that works for you be sure to reach out for help you are not alone.</a:t>
            </a:r>
          </a:p>
        </p:txBody>
      </p:sp>
      <p:pic>
        <p:nvPicPr>
          <p:cNvPr id="7" name="Picture 6" descr="A person with his eyes closed&#10;&#10;Description automatically generated">
            <a:extLst>
              <a:ext uri="{FF2B5EF4-FFF2-40B4-BE49-F238E27FC236}">
                <a16:creationId xmlns:a16="http://schemas.microsoft.com/office/drawing/2014/main" id="{348AB8B7-7ACF-2A98-4F21-1F54B568C0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0852" y="3429000"/>
            <a:ext cx="3365672" cy="2370191"/>
          </a:xfrm>
          <a:prstGeom prst="rect">
            <a:avLst/>
          </a:prstGeom>
        </p:spPr>
      </p:pic>
    </p:spTree>
    <p:extLst>
      <p:ext uri="{BB962C8B-B14F-4D97-AF65-F5344CB8AC3E}">
        <p14:creationId xmlns:p14="http://schemas.microsoft.com/office/powerpoint/2010/main" val="52280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468D-EF7A-1C67-5B5B-D115CF6FC59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0F2CE15-7B9D-7478-07B2-218DC05C208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10" descr="A colorful paint splashes with white text&#10;&#10;Description automatically generated">
            <a:extLst>
              <a:ext uri="{FF2B5EF4-FFF2-40B4-BE49-F238E27FC236}">
                <a16:creationId xmlns:a16="http://schemas.microsoft.com/office/drawing/2014/main" id="{30D5D77B-8989-0420-42A4-B48F2B5BF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7724" y="731104"/>
            <a:ext cx="6998268" cy="2608444"/>
          </a:xfrm>
          <a:prstGeom prst="rect">
            <a:avLst/>
          </a:prstGeom>
        </p:spPr>
      </p:pic>
      <p:pic>
        <p:nvPicPr>
          <p:cNvPr id="13" name="Picture 12" descr="A person sitting in a lotus position&#10;&#10;Description automatically generated">
            <a:extLst>
              <a:ext uri="{FF2B5EF4-FFF2-40B4-BE49-F238E27FC236}">
                <a16:creationId xmlns:a16="http://schemas.microsoft.com/office/drawing/2014/main" id="{76FCC96F-EFEA-A362-66E0-D23DC01272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60068" y="2001838"/>
            <a:ext cx="3831932" cy="3255962"/>
          </a:xfrm>
          <a:prstGeom prst="rect">
            <a:avLst/>
          </a:prstGeom>
        </p:spPr>
      </p:pic>
    </p:spTree>
    <p:extLst>
      <p:ext uri="{BB962C8B-B14F-4D97-AF65-F5344CB8AC3E}">
        <p14:creationId xmlns:p14="http://schemas.microsoft.com/office/powerpoint/2010/main" val="144994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623</Words>
  <Application>Microsoft Office PowerPoint</Application>
  <PresentationFormat>Widescreen</PresentationFormat>
  <Paragraphs>64</Paragraphs>
  <Slides>10</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MindMeridian-Display</vt:lpstr>
      <vt:lpstr>MindMeridian-Regular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Cassidy</dc:creator>
  <cp:lastModifiedBy>Melanie Cassidy</cp:lastModifiedBy>
  <cp:revision>1</cp:revision>
  <dcterms:created xsi:type="dcterms:W3CDTF">2024-04-15T14:18:51Z</dcterms:created>
  <dcterms:modified xsi:type="dcterms:W3CDTF">2024-04-15T16:03:41Z</dcterms:modified>
</cp:coreProperties>
</file>