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6.xml" ContentType="application/vnd.openxmlformats-officedocument.theme+xml"/>
  <Override PartName="/ppt/slideLayouts/slideLayout99.xml" ContentType="application/vnd.openxmlformats-officedocument.presentationml.slideLayout+xml"/>
  <Override PartName="/ppt/theme/theme1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  <p:sldMasterId id="2147483836" r:id="rId22"/>
  </p:sldMasterIdLst>
  <p:notesMasterIdLst>
    <p:notesMasterId r:id="rId43"/>
  </p:notesMasterIdLst>
  <p:sldIdLst>
    <p:sldId id="257" r:id="rId23"/>
    <p:sldId id="296" r:id="rId24"/>
    <p:sldId id="1968" r:id="rId25"/>
    <p:sldId id="1970" r:id="rId26"/>
    <p:sldId id="273" r:id="rId27"/>
    <p:sldId id="1979" r:id="rId28"/>
    <p:sldId id="291" r:id="rId29"/>
    <p:sldId id="1978" r:id="rId30"/>
    <p:sldId id="1982" r:id="rId31"/>
    <p:sldId id="1983" r:id="rId32"/>
    <p:sldId id="1984" r:id="rId33"/>
    <p:sldId id="281" r:id="rId34"/>
    <p:sldId id="1974" r:id="rId35"/>
    <p:sldId id="1973" r:id="rId36"/>
    <p:sldId id="274" r:id="rId37"/>
    <p:sldId id="277" r:id="rId38"/>
    <p:sldId id="292" r:id="rId39"/>
    <p:sldId id="286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61EB76-F9C6-4D42-8A79-DCFCB07856FE}">
          <p14:sldIdLst>
            <p14:sldId id="257"/>
            <p14:sldId id="296"/>
          </p14:sldIdLst>
        </p14:section>
        <p14:section name="Untitled Section" id="{DAF0F4CA-D13C-48D5-B5BD-A49858F5F844}">
          <p14:sldIdLst>
            <p14:sldId id="1968"/>
            <p14:sldId id="1970"/>
            <p14:sldId id="273"/>
            <p14:sldId id="1979"/>
            <p14:sldId id="291"/>
            <p14:sldId id="1978"/>
            <p14:sldId id="1982"/>
            <p14:sldId id="1983"/>
            <p14:sldId id="1984"/>
            <p14:sldId id="281"/>
            <p14:sldId id="1974"/>
            <p14:sldId id="1973"/>
            <p14:sldId id="274"/>
            <p14:sldId id="277"/>
            <p14:sldId id="292"/>
            <p14:sldId id="286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0D334-6C37-4C2B-AECF-5D162EB4A967}" v="71" dt="2024-02-02T15:54:08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734" autoAdjust="0"/>
  </p:normalViewPr>
  <p:slideViewPr>
    <p:cSldViewPr snapToGrid="0">
      <p:cViewPr varScale="1">
        <p:scale>
          <a:sx n="78" d="100"/>
          <a:sy n="78" d="100"/>
        </p:scale>
        <p:origin x="1788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olbourne" userId="2722b1ef-dbec-4382-9fd3-f8c8dc2dc8ad" providerId="ADAL" clId="{0AF0D334-6C37-4C2B-AECF-5D162EB4A967}"/>
    <pc:docChg chg="undo redo custSel addSld delSld modSld sldOrd addSection modSection">
      <pc:chgData name="Jennifer Colbourne" userId="2722b1ef-dbec-4382-9fd3-f8c8dc2dc8ad" providerId="ADAL" clId="{0AF0D334-6C37-4C2B-AECF-5D162EB4A967}" dt="2024-02-02T16:06:00.904" v="7055" actId="12"/>
      <pc:docMkLst>
        <pc:docMk/>
      </pc:docMkLst>
      <pc:sldChg chg="modSp mod">
        <pc:chgData name="Jennifer Colbourne" userId="2722b1ef-dbec-4382-9fd3-f8c8dc2dc8ad" providerId="ADAL" clId="{0AF0D334-6C37-4C2B-AECF-5D162EB4A967}" dt="2024-01-17T14:07:13.587" v="134" actId="20577"/>
        <pc:sldMkLst>
          <pc:docMk/>
          <pc:sldMk cId="1980431322" sldId="257"/>
        </pc:sldMkLst>
        <pc:spChg chg="mod">
          <ac:chgData name="Jennifer Colbourne" userId="2722b1ef-dbec-4382-9fd3-f8c8dc2dc8ad" providerId="ADAL" clId="{0AF0D334-6C37-4C2B-AECF-5D162EB4A967}" dt="2024-01-17T14:07:13.587" v="134" actId="20577"/>
          <ac:spMkLst>
            <pc:docMk/>
            <pc:sldMk cId="1980431322" sldId="257"/>
            <ac:spMk id="3" creationId="{1296F94F-1111-FFEA-4071-6F777D44121E}"/>
          </ac:spMkLst>
        </pc:spChg>
      </pc:sldChg>
      <pc:sldChg chg="modSp mod ord">
        <pc:chgData name="Jennifer Colbourne" userId="2722b1ef-dbec-4382-9fd3-f8c8dc2dc8ad" providerId="ADAL" clId="{0AF0D334-6C37-4C2B-AECF-5D162EB4A967}" dt="2024-02-02T16:05:28.240" v="7054" actId="12"/>
        <pc:sldMkLst>
          <pc:docMk/>
          <pc:sldMk cId="2720206919" sldId="274"/>
        </pc:sldMkLst>
        <pc:spChg chg="mod">
          <ac:chgData name="Jennifer Colbourne" userId="2722b1ef-dbec-4382-9fd3-f8c8dc2dc8ad" providerId="ADAL" clId="{0AF0D334-6C37-4C2B-AECF-5D162EB4A967}" dt="2024-02-02T16:05:28.240" v="7054" actId="12"/>
          <ac:spMkLst>
            <pc:docMk/>
            <pc:sldMk cId="2720206919" sldId="274"/>
            <ac:spMk id="3" creationId="{E9D479A9-C6B6-9D31-1F42-D19DEBCCFA22}"/>
          </ac:spMkLst>
        </pc:spChg>
      </pc:sldChg>
      <pc:sldChg chg="mod modShow">
        <pc:chgData name="Jennifer Colbourne" userId="2722b1ef-dbec-4382-9fd3-f8c8dc2dc8ad" providerId="ADAL" clId="{0AF0D334-6C37-4C2B-AECF-5D162EB4A967}" dt="2024-01-31T09:15:45.764" v="5804" actId="729"/>
        <pc:sldMkLst>
          <pc:docMk/>
          <pc:sldMk cId="2445557640" sldId="277"/>
        </pc:sldMkLst>
      </pc:sldChg>
      <pc:sldChg chg="modSp mod ord">
        <pc:chgData name="Jennifer Colbourne" userId="2722b1ef-dbec-4382-9fd3-f8c8dc2dc8ad" providerId="ADAL" clId="{0AF0D334-6C37-4C2B-AECF-5D162EB4A967}" dt="2024-01-26T13:48:15.110" v="4814" actId="14734"/>
        <pc:sldMkLst>
          <pc:docMk/>
          <pc:sldMk cId="2770003367" sldId="281"/>
        </pc:sldMkLst>
        <pc:graphicFrameChg chg="mod modGraphic">
          <ac:chgData name="Jennifer Colbourne" userId="2722b1ef-dbec-4382-9fd3-f8c8dc2dc8ad" providerId="ADAL" clId="{0AF0D334-6C37-4C2B-AECF-5D162EB4A967}" dt="2024-01-26T13:48:15.110" v="4814" actId="14734"/>
          <ac:graphicFrameMkLst>
            <pc:docMk/>
            <pc:sldMk cId="2770003367" sldId="281"/>
            <ac:graphicFrameMk id="6" creationId="{3D20A650-A17E-4A24-F88A-B9D7D7D52455}"/>
          </ac:graphicFrameMkLst>
        </pc:graphicFrameChg>
      </pc:sldChg>
      <pc:sldChg chg="modSp">
        <pc:chgData name="Jennifer Colbourne" userId="2722b1ef-dbec-4382-9fd3-f8c8dc2dc8ad" providerId="ADAL" clId="{0AF0D334-6C37-4C2B-AECF-5D162EB4A967}" dt="2024-01-24T11:27:07.070" v="4273" actId="1076"/>
        <pc:sldMkLst>
          <pc:docMk/>
          <pc:sldMk cId="161560892" sldId="292"/>
        </pc:sldMkLst>
        <pc:picChg chg="mod">
          <ac:chgData name="Jennifer Colbourne" userId="2722b1ef-dbec-4382-9fd3-f8c8dc2dc8ad" providerId="ADAL" clId="{0AF0D334-6C37-4C2B-AECF-5D162EB4A967}" dt="2024-01-24T11:27:02.973" v="4272" actId="1076"/>
          <ac:picMkLst>
            <pc:docMk/>
            <pc:sldMk cId="161560892" sldId="292"/>
            <ac:picMk id="5" creationId="{7CD3B877-905C-33EC-F51C-5747B258D9D8}"/>
          </ac:picMkLst>
        </pc:picChg>
        <pc:picChg chg="mod">
          <ac:chgData name="Jennifer Colbourne" userId="2722b1ef-dbec-4382-9fd3-f8c8dc2dc8ad" providerId="ADAL" clId="{0AF0D334-6C37-4C2B-AECF-5D162EB4A967}" dt="2024-01-24T11:27:07.070" v="4273" actId="1076"/>
          <ac:picMkLst>
            <pc:docMk/>
            <pc:sldMk cId="161560892" sldId="292"/>
            <ac:picMk id="6" creationId="{ED142C10-F90E-48D9-05A8-7BA7C93D2DCD}"/>
          </ac:picMkLst>
        </pc:picChg>
      </pc:sldChg>
      <pc:sldChg chg="modSp add del mod">
        <pc:chgData name="Jennifer Colbourne" userId="2722b1ef-dbec-4382-9fd3-f8c8dc2dc8ad" providerId="ADAL" clId="{0AF0D334-6C37-4C2B-AECF-5D162EB4A967}" dt="2024-01-26T14:21:16.543" v="5783" actId="47"/>
        <pc:sldMkLst>
          <pc:docMk/>
          <pc:sldMk cId="1360344487" sldId="295"/>
        </pc:sldMkLst>
        <pc:graphicFrameChg chg="mod modGraphic">
          <ac:chgData name="Jennifer Colbourne" userId="2722b1ef-dbec-4382-9fd3-f8c8dc2dc8ad" providerId="ADAL" clId="{0AF0D334-6C37-4C2B-AECF-5D162EB4A967}" dt="2024-01-26T14:12:14.707" v="5749" actId="14100"/>
          <ac:graphicFrameMkLst>
            <pc:docMk/>
            <pc:sldMk cId="1360344487" sldId="295"/>
            <ac:graphicFrameMk id="4" creationId="{7437B777-5793-460D-95B6-89ECF69D9764}"/>
          </ac:graphicFrameMkLst>
        </pc:graphicFrameChg>
      </pc:sldChg>
      <pc:sldChg chg="mod modShow">
        <pc:chgData name="Jennifer Colbourne" userId="2722b1ef-dbec-4382-9fd3-f8c8dc2dc8ad" providerId="ADAL" clId="{0AF0D334-6C37-4C2B-AECF-5D162EB4A967}" dt="2024-01-31T09:15:53.213" v="5805" actId="729"/>
        <pc:sldMkLst>
          <pc:docMk/>
          <pc:sldMk cId="3011781224" sldId="296"/>
        </pc:sldMkLst>
      </pc:sldChg>
      <pc:sldChg chg="add del mod modShow">
        <pc:chgData name="Jennifer Colbourne" userId="2722b1ef-dbec-4382-9fd3-f8c8dc2dc8ad" providerId="ADAL" clId="{0AF0D334-6C37-4C2B-AECF-5D162EB4A967}" dt="2024-01-26T14:23:58.941" v="5800" actId="729"/>
        <pc:sldMkLst>
          <pc:docMk/>
          <pc:sldMk cId="4267795898" sldId="299"/>
        </pc:sldMkLst>
      </pc:sldChg>
      <pc:sldChg chg="addSp delSp modSp mod modClrScheme chgLayout">
        <pc:chgData name="Jennifer Colbourne" userId="2722b1ef-dbec-4382-9fd3-f8c8dc2dc8ad" providerId="ADAL" clId="{0AF0D334-6C37-4C2B-AECF-5D162EB4A967}" dt="2024-01-26T13:37:40.808" v="4711" actId="20577"/>
        <pc:sldMkLst>
          <pc:docMk/>
          <pc:sldMk cId="4010311473" sldId="1968"/>
        </pc:sldMkLst>
        <pc:spChg chg="add del mod ord">
          <ac:chgData name="Jennifer Colbourne" userId="2722b1ef-dbec-4382-9fd3-f8c8dc2dc8ad" providerId="ADAL" clId="{0AF0D334-6C37-4C2B-AECF-5D162EB4A967}" dt="2024-01-17T14:11:35.454" v="343" actId="700"/>
          <ac:spMkLst>
            <pc:docMk/>
            <pc:sldMk cId="4010311473" sldId="1968"/>
            <ac:spMk id="2" creationId="{1CFE8D09-7252-65CE-F82F-BA2816A996E5}"/>
          </ac:spMkLst>
        </pc:spChg>
        <pc:spChg chg="mod ord">
          <ac:chgData name="Jennifer Colbourne" userId="2722b1ef-dbec-4382-9fd3-f8c8dc2dc8ad" providerId="ADAL" clId="{0AF0D334-6C37-4C2B-AECF-5D162EB4A967}" dt="2024-01-17T14:18:50.569" v="557" actId="313"/>
          <ac:spMkLst>
            <pc:docMk/>
            <pc:sldMk cId="4010311473" sldId="1968"/>
            <ac:spMk id="4" creationId="{8A5CE8A5-5FAA-EF71-71F5-209E901C592A}"/>
          </ac:spMkLst>
        </pc:spChg>
        <pc:spChg chg="mod ord">
          <ac:chgData name="Jennifer Colbourne" userId="2722b1ef-dbec-4382-9fd3-f8c8dc2dc8ad" providerId="ADAL" clId="{0AF0D334-6C37-4C2B-AECF-5D162EB4A967}" dt="2024-01-26T13:37:40.808" v="4711" actId="20577"/>
          <ac:spMkLst>
            <pc:docMk/>
            <pc:sldMk cId="4010311473" sldId="1968"/>
            <ac:spMk id="5" creationId="{D049C00B-807A-5D6B-347B-131072B025A6}"/>
          </ac:spMkLst>
        </pc:spChg>
        <pc:cxnChg chg="add mod">
          <ac:chgData name="Jennifer Colbourne" userId="2722b1ef-dbec-4382-9fd3-f8c8dc2dc8ad" providerId="ADAL" clId="{0AF0D334-6C37-4C2B-AECF-5D162EB4A967}" dt="2024-01-26T13:37:35.640" v="4706" actId="1076"/>
          <ac:cxnSpMkLst>
            <pc:docMk/>
            <pc:sldMk cId="4010311473" sldId="1968"/>
            <ac:cxnSpMk id="6" creationId="{DE824CBF-DC22-AF62-D573-E0AFB86FEB7F}"/>
          </ac:cxnSpMkLst>
        </pc:cxnChg>
      </pc:sldChg>
      <pc:sldChg chg="addSp delSp modSp mod modClrScheme chgLayout modNotesTx">
        <pc:chgData name="Jennifer Colbourne" userId="2722b1ef-dbec-4382-9fd3-f8c8dc2dc8ad" providerId="ADAL" clId="{0AF0D334-6C37-4C2B-AECF-5D162EB4A967}" dt="2024-01-17T14:44:02.665" v="2221" actId="1036"/>
        <pc:sldMkLst>
          <pc:docMk/>
          <pc:sldMk cId="3658418795" sldId="1970"/>
        </pc:sldMkLst>
        <pc:spChg chg="mod ord">
          <ac:chgData name="Jennifer Colbourne" userId="2722b1ef-dbec-4382-9fd3-f8c8dc2dc8ad" providerId="ADAL" clId="{0AF0D334-6C37-4C2B-AECF-5D162EB4A967}" dt="2024-01-17T14:40:18.603" v="2013" actId="20577"/>
          <ac:spMkLst>
            <pc:docMk/>
            <pc:sldMk cId="3658418795" sldId="1970"/>
            <ac:spMk id="2" creationId="{BB46C72E-F38C-F8DB-A26A-470B3A067314}"/>
          </ac:spMkLst>
        </pc:spChg>
        <pc:spChg chg="add del mod ord">
          <ac:chgData name="Jennifer Colbourne" userId="2722b1ef-dbec-4382-9fd3-f8c8dc2dc8ad" providerId="ADAL" clId="{0AF0D334-6C37-4C2B-AECF-5D162EB4A967}" dt="2024-01-17T14:43:35.486" v="2214" actId="478"/>
          <ac:spMkLst>
            <pc:docMk/>
            <pc:sldMk cId="3658418795" sldId="1970"/>
            <ac:spMk id="3" creationId="{E8A5A75D-BAEA-B271-5806-13223E686CF0}"/>
          </ac:spMkLst>
        </pc:spChg>
        <pc:spChg chg="add del mod">
          <ac:chgData name="Jennifer Colbourne" userId="2722b1ef-dbec-4382-9fd3-f8c8dc2dc8ad" providerId="ADAL" clId="{0AF0D334-6C37-4C2B-AECF-5D162EB4A967}" dt="2024-01-17T14:43:39.130" v="2215" actId="478"/>
          <ac:spMkLst>
            <pc:docMk/>
            <pc:sldMk cId="3658418795" sldId="1970"/>
            <ac:spMk id="8" creationId="{F585F744-EFC8-2F13-AA02-CB276213CE1C}"/>
          </ac:spMkLst>
        </pc:spChg>
        <pc:picChg chg="add mod modCrop">
          <ac:chgData name="Jennifer Colbourne" userId="2722b1ef-dbec-4382-9fd3-f8c8dc2dc8ad" providerId="ADAL" clId="{0AF0D334-6C37-4C2B-AECF-5D162EB4A967}" dt="2024-01-17T14:44:02.665" v="2221" actId="1036"/>
          <ac:picMkLst>
            <pc:docMk/>
            <pc:sldMk cId="3658418795" sldId="1970"/>
            <ac:picMk id="5" creationId="{3B5A57A2-AAC0-C9C5-9984-9E93AAD8EB94}"/>
          </ac:picMkLst>
        </pc:picChg>
        <pc:picChg chg="del">
          <ac:chgData name="Jennifer Colbourne" userId="2722b1ef-dbec-4382-9fd3-f8c8dc2dc8ad" providerId="ADAL" clId="{0AF0D334-6C37-4C2B-AECF-5D162EB4A967}" dt="2024-01-17T14:22:01.539" v="653" actId="478"/>
          <ac:picMkLst>
            <pc:docMk/>
            <pc:sldMk cId="3658418795" sldId="1970"/>
            <ac:picMk id="7" creationId="{237A73F9-CD35-6FCF-6DDB-8F29FA5E5FD6}"/>
          </ac:picMkLst>
        </pc:picChg>
      </pc:sldChg>
      <pc:sldChg chg="del">
        <pc:chgData name="Jennifer Colbourne" userId="2722b1ef-dbec-4382-9fd3-f8c8dc2dc8ad" providerId="ADAL" clId="{0AF0D334-6C37-4C2B-AECF-5D162EB4A967}" dt="2024-01-26T13:59:27.647" v="4818" actId="47"/>
        <pc:sldMkLst>
          <pc:docMk/>
          <pc:sldMk cId="922434681" sldId="1971"/>
        </pc:sldMkLst>
      </pc:sldChg>
      <pc:sldChg chg="modSp del mod ord">
        <pc:chgData name="Jennifer Colbourne" userId="2722b1ef-dbec-4382-9fd3-f8c8dc2dc8ad" providerId="ADAL" clId="{0AF0D334-6C37-4C2B-AECF-5D162EB4A967}" dt="2024-01-26T14:10:54.475" v="5733" actId="47"/>
        <pc:sldMkLst>
          <pc:docMk/>
          <pc:sldMk cId="3823899275" sldId="1972"/>
        </pc:sldMkLst>
        <pc:spChg chg="mod">
          <ac:chgData name="Jennifer Colbourne" userId="2722b1ef-dbec-4382-9fd3-f8c8dc2dc8ad" providerId="ADAL" clId="{0AF0D334-6C37-4C2B-AECF-5D162EB4A967}" dt="2024-01-26T14:01:11.402" v="4855" actId="20577"/>
          <ac:spMkLst>
            <pc:docMk/>
            <pc:sldMk cId="3823899275" sldId="1972"/>
            <ac:spMk id="2" creationId="{A846DDF1-ED32-1247-1852-E71C2A2A55FE}"/>
          </ac:spMkLst>
        </pc:spChg>
      </pc:sldChg>
      <pc:sldChg chg="modSp mod">
        <pc:chgData name="Jennifer Colbourne" userId="2722b1ef-dbec-4382-9fd3-f8c8dc2dc8ad" providerId="ADAL" clId="{0AF0D334-6C37-4C2B-AECF-5D162EB4A967}" dt="2024-02-02T16:06:00.904" v="7055" actId="12"/>
        <pc:sldMkLst>
          <pc:docMk/>
          <pc:sldMk cId="1575008593" sldId="1973"/>
        </pc:sldMkLst>
        <pc:spChg chg="mod">
          <ac:chgData name="Jennifer Colbourne" userId="2722b1ef-dbec-4382-9fd3-f8c8dc2dc8ad" providerId="ADAL" clId="{0AF0D334-6C37-4C2B-AECF-5D162EB4A967}" dt="2024-02-02T16:06:00.904" v="7055" actId="12"/>
          <ac:spMkLst>
            <pc:docMk/>
            <pc:sldMk cId="1575008593" sldId="1973"/>
            <ac:spMk id="4" creationId="{123975FB-7B9E-41F9-1ECF-347EBE05B7FA}"/>
          </ac:spMkLst>
        </pc:spChg>
      </pc:sldChg>
      <pc:sldChg chg="del">
        <pc:chgData name="Jennifer Colbourne" userId="2722b1ef-dbec-4382-9fd3-f8c8dc2dc8ad" providerId="ADAL" clId="{0AF0D334-6C37-4C2B-AECF-5D162EB4A967}" dt="2024-01-26T14:21:22.387" v="5784" actId="47"/>
        <pc:sldMkLst>
          <pc:docMk/>
          <pc:sldMk cId="3258241553" sldId="1974"/>
        </pc:sldMkLst>
      </pc:sldChg>
      <pc:sldChg chg="del">
        <pc:chgData name="Jennifer Colbourne" userId="2722b1ef-dbec-4382-9fd3-f8c8dc2dc8ad" providerId="ADAL" clId="{0AF0D334-6C37-4C2B-AECF-5D162EB4A967}" dt="2024-01-26T13:59:42.067" v="4819" actId="47"/>
        <pc:sldMkLst>
          <pc:docMk/>
          <pc:sldMk cId="2924615035" sldId="1975"/>
        </pc:sldMkLst>
      </pc:sldChg>
      <pc:sldChg chg="addSp delSp modSp new del mod modClrScheme chgLayout">
        <pc:chgData name="Jennifer Colbourne" userId="2722b1ef-dbec-4382-9fd3-f8c8dc2dc8ad" providerId="ADAL" clId="{0AF0D334-6C37-4C2B-AECF-5D162EB4A967}" dt="2024-01-24T10:17:49.700" v="3636" actId="47"/>
        <pc:sldMkLst>
          <pc:docMk/>
          <pc:sldMk cId="2543387079" sldId="1976"/>
        </pc:sldMkLst>
        <pc:spChg chg="del mod ord">
          <ac:chgData name="Jennifer Colbourne" userId="2722b1ef-dbec-4382-9fd3-f8c8dc2dc8ad" providerId="ADAL" clId="{0AF0D334-6C37-4C2B-AECF-5D162EB4A967}" dt="2024-01-17T14:44:17.579" v="2223" actId="700"/>
          <ac:spMkLst>
            <pc:docMk/>
            <pc:sldMk cId="2543387079" sldId="1976"/>
            <ac:spMk id="2" creationId="{35811521-7134-E886-E533-97149E472543}"/>
          </ac:spMkLst>
        </pc:spChg>
        <pc:spChg chg="del">
          <ac:chgData name="Jennifer Colbourne" userId="2722b1ef-dbec-4382-9fd3-f8c8dc2dc8ad" providerId="ADAL" clId="{0AF0D334-6C37-4C2B-AECF-5D162EB4A967}" dt="2024-01-17T14:44:17.579" v="2223" actId="700"/>
          <ac:spMkLst>
            <pc:docMk/>
            <pc:sldMk cId="2543387079" sldId="1976"/>
            <ac:spMk id="3" creationId="{2064F49B-BFD1-E70D-5D68-4C1668D7FDDE}"/>
          </ac:spMkLst>
        </pc:spChg>
        <pc:spChg chg="del mod ord">
          <ac:chgData name="Jennifer Colbourne" userId="2722b1ef-dbec-4382-9fd3-f8c8dc2dc8ad" providerId="ADAL" clId="{0AF0D334-6C37-4C2B-AECF-5D162EB4A967}" dt="2024-01-17T14:44:17.579" v="2223" actId="700"/>
          <ac:spMkLst>
            <pc:docMk/>
            <pc:sldMk cId="2543387079" sldId="1976"/>
            <ac:spMk id="4" creationId="{49128B03-A612-05DA-D20D-01F22B779149}"/>
          </ac:spMkLst>
        </pc:spChg>
        <pc:spChg chg="add mod ord">
          <ac:chgData name="Jennifer Colbourne" userId="2722b1ef-dbec-4382-9fd3-f8c8dc2dc8ad" providerId="ADAL" clId="{0AF0D334-6C37-4C2B-AECF-5D162EB4A967}" dt="2024-01-17T15:29:05.812" v="2285" actId="404"/>
          <ac:spMkLst>
            <pc:docMk/>
            <pc:sldMk cId="2543387079" sldId="1976"/>
            <ac:spMk id="5" creationId="{1C27104E-78B0-4A40-2151-06F00010744C}"/>
          </ac:spMkLst>
        </pc:spChg>
        <pc:spChg chg="add mod ord">
          <ac:chgData name="Jennifer Colbourne" userId="2722b1ef-dbec-4382-9fd3-f8c8dc2dc8ad" providerId="ADAL" clId="{0AF0D334-6C37-4C2B-AECF-5D162EB4A967}" dt="2024-01-17T15:41:45.965" v="3143" actId="27636"/>
          <ac:spMkLst>
            <pc:docMk/>
            <pc:sldMk cId="2543387079" sldId="1976"/>
            <ac:spMk id="6" creationId="{C9D3C0BE-4C2B-3077-9EB8-7E77F58304B1}"/>
          </ac:spMkLst>
        </pc:spChg>
      </pc:sldChg>
      <pc:sldChg chg="addSp delSp modSp add del mod">
        <pc:chgData name="Jennifer Colbourne" userId="2722b1ef-dbec-4382-9fd3-f8c8dc2dc8ad" providerId="ADAL" clId="{0AF0D334-6C37-4C2B-AECF-5D162EB4A967}" dt="2024-01-17T15:58:14.688" v="3511" actId="47"/>
        <pc:sldMkLst>
          <pc:docMk/>
          <pc:sldMk cId="1133347703" sldId="1977"/>
        </pc:sldMkLst>
        <pc:spChg chg="mod">
          <ac:chgData name="Jennifer Colbourne" userId="2722b1ef-dbec-4382-9fd3-f8c8dc2dc8ad" providerId="ADAL" clId="{0AF0D334-6C37-4C2B-AECF-5D162EB4A967}" dt="2024-01-17T15:56:08.456" v="3501" actId="20577"/>
          <ac:spMkLst>
            <pc:docMk/>
            <pc:sldMk cId="1133347703" sldId="1977"/>
            <ac:spMk id="4" creationId="{8A5CE8A5-5FAA-EF71-71F5-209E901C592A}"/>
          </ac:spMkLst>
        </pc:spChg>
        <pc:spChg chg="mod">
          <ac:chgData name="Jennifer Colbourne" userId="2722b1ef-dbec-4382-9fd3-f8c8dc2dc8ad" providerId="ADAL" clId="{0AF0D334-6C37-4C2B-AECF-5D162EB4A967}" dt="2024-01-17T15:53:32.212" v="3459" actId="12"/>
          <ac:spMkLst>
            <pc:docMk/>
            <pc:sldMk cId="1133347703" sldId="1977"/>
            <ac:spMk id="5" creationId="{D049C00B-807A-5D6B-347B-131072B025A6}"/>
          </ac:spMkLst>
        </pc:spChg>
        <pc:spChg chg="add del">
          <ac:chgData name="Jennifer Colbourne" userId="2722b1ef-dbec-4382-9fd3-f8c8dc2dc8ad" providerId="ADAL" clId="{0AF0D334-6C37-4C2B-AECF-5D162EB4A967}" dt="2024-01-17T15:54:49.591" v="3461" actId="478"/>
          <ac:spMkLst>
            <pc:docMk/>
            <pc:sldMk cId="1133347703" sldId="1977"/>
            <ac:spMk id="7" creationId="{B0EF13E8-B7D7-ABC6-F88C-907F1DD3BA0F}"/>
          </ac:spMkLst>
        </pc:spChg>
        <pc:cxnChg chg="mod">
          <ac:chgData name="Jennifer Colbourne" userId="2722b1ef-dbec-4382-9fd3-f8c8dc2dc8ad" providerId="ADAL" clId="{0AF0D334-6C37-4C2B-AECF-5D162EB4A967}" dt="2024-01-17T15:52:18.707" v="3441" actId="1036"/>
          <ac:cxnSpMkLst>
            <pc:docMk/>
            <pc:sldMk cId="1133347703" sldId="1977"/>
            <ac:cxnSpMk id="6" creationId="{DE824CBF-DC22-AF62-D573-E0AFB86FEB7F}"/>
          </ac:cxnSpMkLst>
        </pc:cxnChg>
      </pc:sldChg>
      <pc:sldChg chg="modSp add mod modNotesTx">
        <pc:chgData name="Jennifer Colbourne" userId="2722b1ef-dbec-4382-9fd3-f8c8dc2dc8ad" providerId="ADAL" clId="{0AF0D334-6C37-4C2B-AECF-5D162EB4A967}" dt="2024-02-02T15:20:30.856" v="6011" actId="20577"/>
        <pc:sldMkLst>
          <pc:docMk/>
          <pc:sldMk cId="2620313436" sldId="1978"/>
        </pc:sldMkLst>
        <pc:spChg chg="mod">
          <ac:chgData name="Jennifer Colbourne" userId="2722b1ef-dbec-4382-9fd3-f8c8dc2dc8ad" providerId="ADAL" clId="{0AF0D334-6C37-4C2B-AECF-5D162EB4A967}" dt="2024-01-17T15:55:57.080" v="3489" actId="20577"/>
          <ac:spMkLst>
            <pc:docMk/>
            <pc:sldMk cId="2620313436" sldId="1978"/>
            <ac:spMk id="4" creationId="{8A5CE8A5-5FAA-EF71-71F5-209E901C592A}"/>
          </ac:spMkLst>
        </pc:spChg>
        <pc:spChg chg="mod">
          <ac:chgData name="Jennifer Colbourne" userId="2722b1ef-dbec-4382-9fd3-f8c8dc2dc8ad" providerId="ADAL" clId="{0AF0D334-6C37-4C2B-AECF-5D162EB4A967}" dt="2024-02-02T15:19:04.090" v="5858" actId="20577"/>
          <ac:spMkLst>
            <pc:docMk/>
            <pc:sldMk cId="2620313436" sldId="1978"/>
            <ac:spMk id="5" creationId="{D049C00B-807A-5D6B-347B-131072B025A6}"/>
          </ac:spMkLst>
        </pc:spChg>
        <pc:cxnChg chg="mod">
          <ac:chgData name="Jennifer Colbourne" userId="2722b1ef-dbec-4382-9fd3-f8c8dc2dc8ad" providerId="ADAL" clId="{0AF0D334-6C37-4C2B-AECF-5D162EB4A967}" dt="2024-01-26T13:42:33.629" v="4794" actId="1038"/>
          <ac:cxnSpMkLst>
            <pc:docMk/>
            <pc:sldMk cId="2620313436" sldId="1978"/>
            <ac:cxnSpMk id="6" creationId="{DE824CBF-DC22-AF62-D573-E0AFB86FEB7F}"/>
          </ac:cxnSpMkLst>
        </pc:cxnChg>
      </pc:sldChg>
      <pc:sldChg chg="modSp add mod modNotesTx">
        <pc:chgData name="Jennifer Colbourne" userId="2722b1ef-dbec-4382-9fd3-f8c8dc2dc8ad" providerId="ADAL" clId="{0AF0D334-6C37-4C2B-AECF-5D162EB4A967}" dt="2024-01-26T13:41:59.533" v="4784" actId="20577"/>
        <pc:sldMkLst>
          <pc:docMk/>
          <pc:sldMk cId="1282051741" sldId="1979"/>
        </pc:sldMkLst>
        <pc:spChg chg="mod">
          <ac:chgData name="Jennifer Colbourne" userId="2722b1ef-dbec-4382-9fd3-f8c8dc2dc8ad" providerId="ADAL" clId="{0AF0D334-6C37-4C2B-AECF-5D162EB4A967}" dt="2024-01-17T15:58:11.924" v="3510"/>
          <ac:spMkLst>
            <pc:docMk/>
            <pc:sldMk cId="1282051741" sldId="1979"/>
            <ac:spMk id="4" creationId="{8A5CE8A5-5FAA-EF71-71F5-209E901C592A}"/>
          </ac:spMkLst>
        </pc:spChg>
        <pc:spChg chg="mod">
          <ac:chgData name="Jennifer Colbourne" userId="2722b1ef-dbec-4382-9fd3-f8c8dc2dc8ad" providerId="ADAL" clId="{0AF0D334-6C37-4C2B-AECF-5D162EB4A967}" dt="2024-01-17T16:14:53.003" v="3625" actId="108"/>
          <ac:spMkLst>
            <pc:docMk/>
            <pc:sldMk cId="1282051741" sldId="1979"/>
            <ac:spMk id="5" creationId="{D049C00B-807A-5D6B-347B-131072B025A6}"/>
          </ac:spMkLst>
        </pc:spChg>
      </pc:sldChg>
      <pc:sldChg chg="addSp delSp modSp new del mod modClrScheme chgLayout">
        <pc:chgData name="Jennifer Colbourne" userId="2722b1ef-dbec-4382-9fd3-f8c8dc2dc8ad" providerId="ADAL" clId="{0AF0D334-6C37-4C2B-AECF-5D162EB4A967}" dt="2024-01-26T13:17:06.301" v="4408" actId="47"/>
        <pc:sldMkLst>
          <pc:docMk/>
          <pc:sldMk cId="2155039397" sldId="1980"/>
        </pc:sldMkLst>
        <pc:spChg chg="del mod ord">
          <ac:chgData name="Jennifer Colbourne" userId="2722b1ef-dbec-4382-9fd3-f8c8dc2dc8ad" providerId="ADAL" clId="{0AF0D334-6C37-4C2B-AECF-5D162EB4A967}" dt="2024-01-26T13:15:09.232" v="4378" actId="700"/>
          <ac:spMkLst>
            <pc:docMk/>
            <pc:sldMk cId="2155039397" sldId="1980"/>
            <ac:spMk id="2" creationId="{70B962C7-FA1D-5E1B-D1B4-25BB2F16B89E}"/>
          </ac:spMkLst>
        </pc:spChg>
        <pc:spChg chg="del">
          <ac:chgData name="Jennifer Colbourne" userId="2722b1ef-dbec-4382-9fd3-f8c8dc2dc8ad" providerId="ADAL" clId="{0AF0D334-6C37-4C2B-AECF-5D162EB4A967}" dt="2024-01-26T13:15:09.232" v="4378" actId="700"/>
          <ac:spMkLst>
            <pc:docMk/>
            <pc:sldMk cId="2155039397" sldId="1980"/>
            <ac:spMk id="3" creationId="{8E5147DC-8893-DFAF-DD15-CFFA048FF6FE}"/>
          </ac:spMkLst>
        </pc:spChg>
        <pc:spChg chg="del mod ord">
          <ac:chgData name="Jennifer Colbourne" userId="2722b1ef-dbec-4382-9fd3-f8c8dc2dc8ad" providerId="ADAL" clId="{0AF0D334-6C37-4C2B-AECF-5D162EB4A967}" dt="2024-01-26T13:15:09.232" v="4378" actId="700"/>
          <ac:spMkLst>
            <pc:docMk/>
            <pc:sldMk cId="2155039397" sldId="1980"/>
            <ac:spMk id="4" creationId="{03B0E9CE-018E-7956-DF03-8FB2768C6099}"/>
          </ac:spMkLst>
        </pc:spChg>
        <pc:spChg chg="add del mod ord">
          <ac:chgData name="Jennifer Colbourne" userId="2722b1ef-dbec-4382-9fd3-f8c8dc2dc8ad" providerId="ADAL" clId="{0AF0D334-6C37-4C2B-AECF-5D162EB4A967}" dt="2024-01-26T13:15:21.001" v="4379" actId="700"/>
          <ac:spMkLst>
            <pc:docMk/>
            <pc:sldMk cId="2155039397" sldId="1980"/>
            <ac:spMk id="5" creationId="{C7E1F6C3-827C-7458-B5E2-535B4E5D2F2D}"/>
          </ac:spMkLst>
        </pc:spChg>
        <pc:spChg chg="add del mod ord">
          <ac:chgData name="Jennifer Colbourne" userId="2722b1ef-dbec-4382-9fd3-f8c8dc2dc8ad" providerId="ADAL" clId="{0AF0D334-6C37-4C2B-AECF-5D162EB4A967}" dt="2024-01-26T13:15:21.001" v="4379" actId="700"/>
          <ac:spMkLst>
            <pc:docMk/>
            <pc:sldMk cId="2155039397" sldId="1980"/>
            <ac:spMk id="6" creationId="{40186EB2-3362-81DC-FB11-D7400AD94288}"/>
          </ac:spMkLst>
        </pc:spChg>
        <pc:spChg chg="add del mod ord">
          <ac:chgData name="Jennifer Colbourne" userId="2722b1ef-dbec-4382-9fd3-f8c8dc2dc8ad" providerId="ADAL" clId="{0AF0D334-6C37-4C2B-AECF-5D162EB4A967}" dt="2024-01-26T13:15:26.887" v="4380" actId="700"/>
          <ac:spMkLst>
            <pc:docMk/>
            <pc:sldMk cId="2155039397" sldId="1980"/>
            <ac:spMk id="7" creationId="{06DFC6EA-B2F9-7D82-04AD-9FFCFB7DA2C8}"/>
          </ac:spMkLst>
        </pc:spChg>
        <pc:spChg chg="add del mod ord">
          <ac:chgData name="Jennifer Colbourne" userId="2722b1ef-dbec-4382-9fd3-f8c8dc2dc8ad" providerId="ADAL" clId="{0AF0D334-6C37-4C2B-AECF-5D162EB4A967}" dt="2024-01-26T13:15:31.509" v="4381" actId="700"/>
          <ac:spMkLst>
            <pc:docMk/>
            <pc:sldMk cId="2155039397" sldId="1980"/>
            <ac:spMk id="8" creationId="{BD04DE28-328C-2C57-0986-3932B8AB3291}"/>
          </ac:spMkLst>
        </pc:spChg>
        <pc:spChg chg="add del mod ord">
          <ac:chgData name="Jennifer Colbourne" userId="2722b1ef-dbec-4382-9fd3-f8c8dc2dc8ad" providerId="ADAL" clId="{0AF0D334-6C37-4C2B-AECF-5D162EB4A967}" dt="2024-01-26T13:15:35.673" v="4382" actId="700"/>
          <ac:spMkLst>
            <pc:docMk/>
            <pc:sldMk cId="2155039397" sldId="1980"/>
            <ac:spMk id="9" creationId="{53C45D54-C16C-0A9B-ACD6-9046F7B558A4}"/>
          </ac:spMkLst>
        </pc:spChg>
        <pc:spChg chg="add del mod ord">
          <ac:chgData name="Jennifer Colbourne" userId="2722b1ef-dbec-4382-9fd3-f8c8dc2dc8ad" providerId="ADAL" clId="{0AF0D334-6C37-4C2B-AECF-5D162EB4A967}" dt="2024-01-26T13:15:40.475" v="4383" actId="700"/>
          <ac:spMkLst>
            <pc:docMk/>
            <pc:sldMk cId="2155039397" sldId="1980"/>
            <ac:spMk id="10" creationId="{D1C82BF8-6829-C168-36A9-CDE569C29B70}"/>
          </ac:spMkLst>
        </pc:spChg>
        <pc:spChg chg="add del mod ord">
          <ac:chgData name="Jennifer Colbourne" userId="2722b1ef-dbec-4382-9fd3-f8c8dc2dc8ad" providerId="ADAL" clId="{0AF0D334-6C37-4C2B-AECF-5D162EB4A967}" dt="2024-01-26T13:15:47.689" v="4384" actId="700"/>
          <ac:spMkLst>
            <pc:docMk/>
            <pc:sldMk cId="2155039397" sldId="1980"/>
            <ac:spMk id="11" creationId="{0138ED8E-3840-54C6-8E14-CC5F111147FA}"/>
          </ac:spMkLst>
        </pc:spChg>
        <pc:spChg chg="add del mod ord">
          <ac:chgData name="Jennifer Colbourne" userId="2722b1ef-dbec-4382-9fd3-f8c8dc2dc8ad" providerId="ADAL" clId="{0AF0D334-6C37-4C2B-AECF-5D162EB4A967}" dt="2024-01-26T13:15:52.505" v="4385" actId="700"/>
          <ac:spMkLst>
            <pc:docMk/>
            <pc:sldMk cId="2155039397" sldId="1980"/>
            <ac:spMk id="12" creationId="{63104B7E-D560-FFFB-DEBD-8C6D30BF53C2}"/>
          </ac:spMkLst>
        </pc:spChg>
        <pc:spChg chg="add del mod ord">
          <ac:chgData name="Jennifer Colbourne" userId="2722b1ef-dbec-4382-9fd3-f8c8dc2dc8ad" providerId="ADAL" clId="{0AF0D334-6C37-4C2B-AECF-5D162EB4A967}" dt="2024-01-26T13:15:57.354" v="4386" actId="700"/>
          <ac:spMkLst>
            <pc:docMk/>
            <pc:sldMk cId="2155039397" sldId="1980"/>
            <ac:spMk id="13" creationId="{F7A8851E-2DCC-22AE-7A60-F7ADD9130C9D}"/>
          </ac:spMkLst>
        </pc:spChg>
        <pc:spChg chg="add del mod ord">
          <ac:chgData name="Jennifer Colbourne" userId="2722b1ef-dbec-4382-9fd3-f8c8dc2dc8ad" providerId="ADAL" clId="{0AF0D334-6C37-4C2B-AECF-5D162EB4A967}" dt="2024-01-26T13:15:57.354" v="4386" actId="700"/>
          <ac:spMkLst>
            <pc:docMk/>
            <pc:sldMk cId="2155039397" sldId="1980"/>
            <ac:spMk id="14" creationId="{26235850-8EB8-006E-F5D5-3B8F463D9CF3}"/>
          </ac:spMkLst>
        </pc:spChg>
        <pc:spChg chg="add del mod ord">
          <ac:chgData name="Jennifer Colbourne" userId="2722b1ef-dbec-4382-9fd3-f8c8dc2dc8ad" providerId="ADAL" clId="{0AF0D334-6C37-4C2B-AECF-5D162EB4A967}" dt="2024-01-26T13:16:03.257" v="4387" actId="700"/>
          <ac:spMkLst>
            <pc:docMk/>
            <pc:sldMk cId="2155039397" sldId="1980"/>
            <ac:spMk id="15" creationId="{BE78D2A3-09F4-E0BD-A5AD-BB48C81C6FE0}"/>
          </ac:spMkLst>
        </pc:spChg>
        <pc:spChg chg="add del mod ord">
          <ac:chgData name="Jennifer Colbourne" userId="2722b1ef-dbec-4382-9fd3-f8c8dc2dc8ad" providerId="ADAL" clId="{0AF0D334-6C37-4C2B-AECF-5D162EB4A967}" dt="2024-01-26T13:16:03.257" v="4387" actId="700"/>
          <ac:spMkLst>
            <pc:docMk/>
            <pc:sldMk cId="2155039397" sldId="1980"/>
            <ac:spMk id="16" creationId="{667549CC-3FC2-E990-4BE2-9D6C683F82AF}"/>
          </ac:spMkLst>
        </pc:spChg>
        <pc:spChg chg="add del mod ord">
          <ac:chgData name="Jennifer Colbourne" userId="2722b1ef-dbec-4382-9fd3-f8c8dc2dc8ad" providerId="ADAL" clId="{0AF0D334-6C37-4C2B-AECF-5D162EB4A967}" dt="2024-01-26T13:16:08.129" v="4388" actId="700"/>
          <ac:spMkLst>
            <pc:docMk/>
            <pc:sldMk cId="2155039397" sldId="1980"/>
            <ac:spMk id="17" creationId="{FF45A659-C698-681F-4FC5-5C6C18B5D1F7}"/>
          </ac:spMkLst>
        </pc:spChg>
        <pc:spChg chg="add del mod ord">
          <ac:chgData name="Jennifer Colbourne" userId="2722b1ef-dbec-4382-9fd3-f8c8dc2dc8ad" providerId="ADAL" clId="{0AF0D334-6C37-4C2B-AECF-5D162EB4A967}" dt="2024-01-26T13:16:14.316" v="4389" actId="700"/>
          <ac:spMkLst>
            <pc:docMk/>
            <pc:sldMk cId="2155039397" sldId="1980"/>
            <ac:spMk id="18" creationId="{4453B1ED-F3D4-525B-C171-6A573D505846}"/>
          </ac:spMkLst>
        </pc:spChg>
        <pc:spChg chg="add del mod ord">
          <ac:chgData name="Jennifer Colbourne" userId="2722b1ef-dbec-4382-9fd3-f8c8dc2dc8ad" providerId="ADAL" clId="{0AF0D334-6C37-4C2B-AECF-5D162EB4A967}" dt="2024-01-26T13:16:14.316" v="4389" actId="700"/>
          <ac:spMkLst>
            <pc:docMk/>
            <pc:sldMk cId="2155039397" sldId="1980"/>
            <ac:spMk id="19" creationId="{366A333B-1FCE-0FC5-A551-EE06042CAB88}"/>
          </ac:spMkLst>
        </pc:spChg>
        <pc:spChg chg="add del mod ord">
          <ac:chgData name="Jennifer Colbourne" userId="2722b1ef-dbec-4382-9fd3-f8c8dc2dc8ad" providerId="ADAL" clId="{0AF0D334-6C37-4C2B-AECF-5D162EB4A967}" dt="2024-01-26T13:16:24.626" v="4390" actId="700"/>
          <ac:spMkLst>
            <pc:docMk/>
            <pc:sldMk cId="2155039397" sldId="1980"/>
            <ac:spMk id="20" creationId="{4689F253-5351-92D2-1C19-B9B66F7BA5DC}"/>
          </ac:spMkLst>
        </pc:spChg>
        <pc:spChg chg="add del mod ord">
          <ac:chgData name="Jennifer Colbourne" userId="2722b1ef-dbec-4382-9fd3-f8c8dc2dc8ad" providerId="ADAL" clId="{0AF0D334-6C37-4C2B-AECF-5D162EB4A967}" dt="2024-01-26T13:16:24.626" v="4390" actId="700"/>
          <ac:spMkLst>
            <pc:docMk/>
            <pc:sldMk cId="2155039397" sldId="1980"/>
            <ac:spMk id="21" creationId="{5D2B2925-0E9F-8E01-0234-4E4ABFB3F721}"/>
          </ac:spMkLst>
        </pc:spChg>
        <pc:spChg chg="add del mod ord">
          <ac:chgData name="Jennifer Colbourne" userId="2722b1ef-dbec-4382-9fd3-f8c8dc2dc8ad" providerId="ADAL" clId="{0AF0D334-6C37-4C2B-AECF-5D162EB4A967}" dt="2024-01-26T13:16:43.652" v="4391" actId="700"/>
          <ac:spMkLst>
            <pc:docMk/>
            <pc:sldMk cId="2155039397" sldId="1980"/>
            <ac:spMk id="22" creationId="{28BC221E-2F5E-7A3A-7B4E-E355C4D863EC}"/>
          </ac:spMkLst>
        </pc:spChg>
        <pc:spChg chg="add del mod ord">
          <ac:chgData name="Jennifer Colbourne" userId="2722b1ef-dbec-4382-9fd3-f8c8dc2dc8ad" providerId="ADAL" clId="{0AF0D334-6C37-4C2B-AECF-5D162EB4A967}" dt="2024-01-26T13:16:43.652" v="4391" actId="700"/>
          <ac:spMkLst>
            <pc:docMk/>
            <pc:sldMk cId="2155039397" sldId="1980"/>
            <ac:spMk id="23" creationId="{E7E7F266-37C5-F2EB-580E-0CCDAAE6A6E9}"/>
          </ac:spMkLst>
        </pc:spChg>
        <pc:spChg chg="add mod ord">
          <ac:chgData name="Jennifer Colbourne" userId="2722b1ef-dbec-4382-9fd3-f8c8dc2dc8ad" providerId="ADAL" clId="{0AF0D334-6C37-4C2B-AECF-5D162EB4A967}" dt="2024-01-26T13:16:50.594" v="4406" actId="20577"/>
          <ac:spMkLst>
            <pc:docMk/>
            <pc:sldMk cId="2155039397" sldId="1980"/>
            <ac:spMk id="24" creationId="{DB8DB9E6-BFAE-A055-6528-1DFDFFD289D4}"/>
          </ac:spMkLst>
        </pc:spChg>
        <pc:spChg chg="add mod ord">
          <ac:chgData name="Jennifer Colbourne" userId="2722b1ef-dbec-4382-9fd3-f8c8dc2dc8ad" providerId="ADAL" clId="{0AF0D334-6C37-4C2B-AECF-5D162EB4A967}" dt="2024-01-26T13:16:43.652" v="4391" actId="700"/>
          <ac:spMkLst>
            <pc:docMk/>
            <pc:sldMk cId="2155039397" sldId="1980"/>
            <ac:spMk id="25" creationId="{8B5CA214-EA3A-C76D-966F-83504E94DF8E}"/>
          </ac:spMkLst>
        </pc:spChg>
        <pc:spChg chg="add mod ord">
          <ac:chgData name="Jennifer Colbourne" userId="2722b1ef-dbec-4382-9fd3-f8c8dc2dc8ad" providerId="ADAL" clId="{0AF0D334-6C37-4C2B-AECF-5D162EB4A967}" dt="2024-01-26T13:16:43.652" v="4391" actId="700"/>
          <ac:spMkLst>
            <pc:docMk/>
            <pc:sldMk cId="2155039397" sldId="1980"/>
            <ac:spMk id="26" creationId="{92A17C4A-9416-46A7-B549-B304377651B1}"/>
          </ac:spMkLst>
        </pc:spChg>
      </pc:sldChg>
      <pc:sldChg chg="modSp add del mod">
        <pc:chgData name="Jennifer Colbourne" userId="2722b1ef-dbec-4382-9fd3-f8c8dc2dc8ad" providerId="ADAL" clId="{0AF0D334-6C37-4C2B-AECF-5D162EB4A967}" dt="2024-01-26T13:17:31.236" v="4437" actId="47"/>
        <pc:sldMkLst>
          <pc:docMk/>
          <pc:sldMk cId="2194913413" sldId="1981"/>
        </pc:sldMkLst>
        <pc:spChg chg="mod">
          <ac:chgData name="Jennifer Colbourne" userId="2722b1ef-dbec-4382-9fd3-f8c8dc2dc8ad" providerId="ADAL" clId="{0AF0D334-6C37-4C2B-AECF-5D162EB4A967}" dt="2024-01-26T13:17:17.051" v="4433" actId="20577"/>
          <ac:spMkLst>
            <pc:docMk/>
            <pc:sldMk cId="2194913413" sldId="1981"/>
            <ac:spMk id="4" creationId="{8A5CE8A5-5FAA-EF71-71F5-209E901C592A}"/>
          </ac:spMkLst>
        </pc:spChg>
      </pc:sldChg>
      <pc:sldChg chg="addSp delSp modSp add mod ord modShow">
        <pc:chgData name="Jennifer Colbourne" userId="2722b1ef-dbec-4382-9fd3-f8c8dc2dc8ad" providerId="ADAL" clId="{0AF0D334-6C37-4C2B-AECF-5D162EB4A967}" dt="2024-02-02T15:27:26.224" v="6012" actId="729"/>
        <pc:sldMkLst>
          <pc:docMk/>
          <pc:sldMk cId="1946384433" sldId="1982"/>
        </pc:sldMkLst>
        <pc:spChg chg="mod">
          <ac:chgData name="Jennifer Colbourne" userId="2722b1ef-dbec-4382-9fd3-f8c8dc2dc8ad" providerId="ADAL" clId="{0AF0D334-6C37-4C2B-AECF-5D162EB4A967}" dt="2024-01-26T13:29:24.625" v="4628" actId="20577"/>
          <ac:spMkLst>
            <pc:docMk/>
            <pc:sldMk cId="1946384433" sldId="1982"/>
            <ac:spMk id="4" creationId="{8A5CE8A5-5FAA-EF71-71F5-209E901C592A}"/>
          </ac:spMkLst>
        </pc:spChg>
        <pc:spChg chg="mod">
          <ac:chgData name="Jennifer Colbourne" userId="2722b1ef-dbec-4382-9fd3-f8c8dc2dc8ad" providerId="ADAL" clId="{0AF0D334-6C37-4C2B-AECF-5D162EB4A967}" dt="2024-01-26T13:42:59.536" v="4800" actId="113"/>
          <ac:spMkLst>
            <pc:docMk/>
            <pc:sldMk cId="1946384433" sldId="1982"/>
            <ac:spMk id="5" creationId="{D049C00B-807A-5D6B-347B-131072B025A6}"/>
          </ac:spMkLst>
        </pc:spChg>
        <pc:picChg chg="add del mod modCrop">
          <ac:chgData name="Jennifer Colbourne" userId="2722b1ef-dbec-4382-9fd3-f8c8dc2dc8ad" providerId="ADAL" clId="{0AF0D334-6C37-4C2B-AECF-5D162EB4A967}" dt="2024-01-26T13:34:13.005" v="4673" actId="478"/>
          <ac:picMkLst>
            <pc:docMk/>
            <pc:sldMk cId="1946384433" sldId="1982"/>
            <ac:picMk id="2" creationId="{D742DFB5-87F4-EAA1-B35B-4A8EDBE50C13}"/>
          </ac:picMkLst>
        </pc:picChg>
        <pc:picChg chg="add mod modCrop">
          <ac:chgData name="Jennifer Colbourne" userId="2722b1ef-dbec-4382-9fd3-f8c8dc2dc8ad" providerId="ADAL" clId="{0AF0D334-6C37-4C2B-AECF-5D162EB4A967}" dt="2024-01-26T13:34:20.520" v="4696" actId="14861"/>
          <ac:picMkLst>
            <pc:docMk/>
            <pc:sldMk cId="1946384433" sldId="1982"/>
            <ac:picMk id="3" creationId="{50C6E279-CD0A-3CBB-78BA-EF79F28EC847}"/>
          </ac:picMkLst>
        </pc:picChg>
        <pc:cxnChg chg="del">
          <ac:chgData name="Jennifer Colbourne" userId="2722b1ef-dbec-4382-9fd3-f8c8dc2dc8ad" providerId="ADAL" clId="{0AF0D334-6C37-4C2B-AECF-5D162EB4A967}" dt="2024-01-26T13:18:29.424" v="4487" actId="478"/>
          <ac:cxnSpMkLst>
            <pc:docMk/>
            <pc:sldMk cId="1946384433" sldId="1982"/>
            <ac:cxnSpMk id="6" creationId="{DE824CBF-DC22-AF62-D573-E0AFB86FEB7F}"/>
          </ac:cxnSpMkLst>
        </pc:cxnChg>
      </pc:sldChg>
      <pc:sldChg chg="addSp delSp modSp add mod modShow">
        <pc:chgData name="Jennifer Colbourne" userId="2722b1ef-dbec-4382-9fd3-f8c8dc2dc8ad" providerId="ADAL" clId="{0AF0D334-6C37-4C2B-AECF-5D162EB4A967}" dt="2024-02-02T15:27:29.149" v="6013" actId="729"/>
        <pc:sldMkLst>
          <pc:docMk/>
          <pc:sldMk cId="706358783" sldId="1983"/>
        </pc:sldMkLst>
        <pc:spChg chg="mod">
          <ac:chgData name="Jennifer Colbourne" userId="2722b1ef-dbec-4382-9fd3-f8c8dc2dc8ad" providerId="ADAL" clId="{0AF0D334-6C37-4C2B-AECF-5D162EB4A967}" dt="2024-01-26T13:43:39.351" v="4809" actId="113"/>
          <ac:spMkLst>
            <pc:docMk/>
            <pc:sldMk cId="706358783" sldId="1983"/>
            <ac:spMk id="5" creationId="{D049C00B-807A-5D6B-347B-131072B025A6}"/>
          </ac:spMkLst>
        </pc:spChg>
        <pc:picChg chg="del">
          <ac:chgData name="Jennifer Colbourne" userId="2722b1ef-dbec-4382-9fd3-f8c8dc2dc8ad" providerId="ADAL" clId="{0AF0D334-6C37-4C2B-AECF-5D162EB4A967}" dt="2024-01-26T13:36:42.272" v="4698" actId="478"/>
          <ac:picMkLst>
            <pc:docMk/>
            <pc:sldMk cId="706358783" sldId="1983"/>
            <ac:picMk id="2" creationId="{D742DFB5-87F4-EAA1-B35B-4A8EDBE50C13}"/>
          </ac:picMkLst>
        </pc:picChg>
        <pc:picChg chg="add mod">
          <ac:chgData name="Jennifer Colbourne" userId="2722b1ef-dbec-4382-9fd3-f8c8dc2dc8ad" providerId="ADAL" clId="{0AF0D334-6C37-4C2B-AECF-5D162EB4A967}" dt="2024-01-26T13:36:45.447" v="4699" actId="1076"/>
          <ac:picMkLst>
            <pc:docMk/>
            <pc:sldMk cId="706358783" sldId="1983"/>
            <ac:picMk id="3" creationId="{0BC1B929-3D86-B60B-1C42-9B333051725D}"/>
          </ac:picMkLst>
        </pc:picChg>
      </pc:sldChg>
      <pc:sldChg chg="new del">
        <pc:chgData name="Jennifer Colbourne" userId="2722b1ef-dbec-4382-9fd3-f8c8dc2dc8ad" providerId="ADAL" clId="{0AF0D334-6C37-4C2B-AECF-5D162EB4A967}" dt="2024-01-26T13:51:43.189" v="4817" actId="47"/>
        <pc:sldMkLst>
          <pc:docMk/>
          <pc:sldMk cId="18449076" sldId="1984"/>
        </pc:sldMkLst>
      </pc:sldChg>
      <pc:sldChg chg="new del">
        <pc:chgData name="Jennifer Colbourne" userId="2722b1ef-dbec-4382-9fd3-f8c8dc2dc8ad" providerId="ADAL" clId="{0AF0D334-6C37-4C2B-AECF-5D162EB4A967}" dt="2024-01-26T13:48:27.991" v="4815" actId="47"/>
        <pc:sldMkLst>
          <pc:docMk/>
          <pc:sldMk cId="903469306" sldId="1984"/>
        </pc:sldMkLst>
      </pc:sldChg>
      <pc:sldChg chg="modSp add mod ord">
        <pc:chgData name="Jennifer Colbourne" userId="2722b1ef-dbec-4382-9fd3-f8c8dc2dc8ad" providerId="ADAL" clId="{0AF0D334-6C37-4C2B-AECF-5D162EB4A967}" dt="2024-01-26T14:24:37.342" v="5801" actId="20577"/>
        <pc:sldMkLst>
          <pc:docMk/>
          <pc:sldMk cId="4123473441" sldId="1984"/>
        </pc:sldMkLst>
        <pc:spChg chg="mod">
          <ac:chgData name="Jennifer Colbourne" userId="2722b1ef-dbec-4382-9fd3-f8c8dc2dc8ad" providerId="ADAL" clId="{0AF0D334-6C37-4C2B-AECF-5D162EB4A967}" dt="2024-01-26T14:02:12.572" v="4859"/>
          <ac:spMkLst>
            <pc:docMk/>
            <pc:sldMk cId="4123473441" sldId="1984"/>
            <ac:spMk id="4" creationId="{8A5CE8A5-5FAA-EF71-71F5-209E901C592A}"/>
          </ac:spMkLst>
        </pc:spChg>
        <pc:spChg chg="mod">
          <ac:chgData name="Jennifer Colbourne" userId="2722b1ef-dbec-4382-9fd3-f8c8dc2dc8ad" providerId="ADAL" clId="{0AF0D334-6C37-4C2B-AECF-5D162EB4A967}" dt="2024-01-26T14:24:37.342" v="5801" actId="20577"/>
          <ac:spMkLst>
            <pc:docMk/>
            <pc:sldMk cId="4123473441" sldId="1984"/>
            <ac:spMk id="5" creationId="{D049C00B-807A-5D6B-347B-131072B025A6}"/>
          </ac:spMkLst>
        </pc:spChg>
        <pc:cxnChg chg="mod">
          <ac:chgData name="Jennifer Colbourne" userId="2722b1ef-dbec-4382-9fd3-f8c8dc2dc8ad" providerId="ADAL" clId="{0AF0D334-6C37-4C2B-AECF-5D162EB4A967}" dt="2024-01-26T14:02:22.303" v="4860" actId="1076"/>
          <ac:cxnSpMkLst>
            <pc:docMk/>
            <pc:sldMk cId="4123473441" sldId="1984"/>
            <ac:cxnSpMk id="6" creationId="{DE824CBF-DC22-AF62-D573-E0AFB86FEB7F}"/>
          </ac:cxnSpMkLst>
        </pc:cxnChg>
      </pc:sldChg>
      <pc:sldChg chg="add del">
        <pc:chgData name="Jennifer Colbourne" userId="2722b1ef-dbec-4382-9fd3-f8c8dc2dc8ad" providerId="ADAL" clId="{0AF0D334-6C37-4C2B-AECF-5D162EB4A967}" dt="2024-01-26T14:23:45.294" v="5797" actId="47"/>
        <pc:sldMkLst>
          <pc:docMk/>
          <pc:sldMk cId="723999642" sldId="1985"/>
        </pc:sldMkLst>
      </pc:sldChg>
      <pc:sldChg chg="addSp delSp modSp add del mod ord">
        <pc:chgData name="Jennifer Colbourne" userId="2722b1ef-dbec-4382-9fd3-f8c8dc2dc8ad" providerId="ADAL" clId="{0AF0D334-6C37-4C2B-AECF-5D162EB4A967}" dt="2024-01-26T14:21:14.772" v="5782" actId="47"/>
        <pc:sldMkLst>
          <pc:docMk/>
          <pc:sldMk cId="1024126725" sldId="1985"/>
        </pc:sldMkLst>
        <pc:spChg chg="add del mod">
          <ac:chgData name="Jennifer Colbourne" userId="2722b1ef-dbec-4382-9fd3-f8c8dc2dc8ad" providerId="ADAL" clId="{0AF0D334-6C37-4C2B-AECF-5D162EB4A967}" dt="2024-01-26T14:14:59.035" v="5764" actId="478"/>
          <ac:spMkLst>
            <pc:docMk/>
            <pc:sldMk cId="1024126725" sldId="1985"/>
            <ac:spMk id="3" creationId="{E4F717E4-8C9E-15AC-0C2B-906D540251AF}"/>
          </ac:spMkLst>
        </pc:spChg>
        <pc:spChg chg="mod">
          <ac:chgData name="Jennifer Colbourne" userId="2722b1ef-dbec-4382-9fd3-f8c8dc2dc8ad" providerId="ADAL" clId="{0AF0D334-6C37-4C2B-AECF-5D162EB4A967}" dt="2024-01-26T14:13:41.143" v="5759"/>
          <ac:spMkLst>
            <pc:docMk/>
            <pc:sldMk cId="1024126725" sldId="1985"/>
            <ac:spMk id="4" creationId="{8A5CE8A5-5FAA-EF71-71F5-209E901C592A}"/>
          </ac:spMkLst>
        </pc:spChg>
        <pc:spChg chg="del">
          <ac:chgData name="Jennifer Colbourne" userId="2722b1ef-dbec-4382-9fd3-f8c8dc2dc8ad" providerId="ADAL" clId="{0AF0D334-6C37-4C2B-AECF-5D162EB4A967}" dt="2024-01-26T14:13:47.370" v="5760" actId="478"/>
          <ac:spMkLst>
            <pc:docMk/>
            <pc:sldMk cId="1024126725" sldId="1985"/>
            <ac:spMk id="5" creationId="{D049C00B-807A-5D6B-347B-131072B025A6}"/>
          </ac:spMkLst>
        </pc:spChg>
        <pc:graphicFrameChg chg="add mod modGraphic">
          <ac:chgData name="Jennifer Colbourne" userId="2722b1ef-dbec-4382-9fd3-f8c8dc2dc8ad" providerId="ADAL" clId="{0AF0D334-6C37-4C2B-AECF-5D162EB4A967}" dt="2024-01-26T14:21:05.430" v="5781" actId="12084"/>
          <ac:graphicFrameMkLst>
            <pc:docMk/>
            <pc:sldMk cId="1024126725" sldId="1985"/>
            <ac:graphicFrameMk id="7" creationId="{9C59A21B-02CE-6C24-F7CF-A89AD1E00F30}"/>
          </ac:graphicFrameMkLst>
        </pc:graphicFrameChg>
        <pc:picChg chg="add del mod">
          <ac:chgData name="Jennifer Colbourne" userId="2722b1ef-dbec-4382-9fd3-f8c8dc2dc8ad" providerId="ADAL" clId="{0AF0D334-6C37-4C2B-AECF-5D162EB4A967}" dt="2024-01-26T14:19:59.031" v="5778" actId="478"/>
          <ac:picMkLst>
            <pc:docMk/>
            <pc:sldMk cId="1024126725" sldId="1985"/>
            <ac:picMk id="3" creationId="{3F87D6FE-1AB2-D765-D075-7531D44A6EA2}"/>
          </ac:picMkLst>
        </pc:picChg>
      </pc:sldChg>
      <pc:sldChg chg="add del">
        <pc:chgData name="Jennifer Colbourne" userId="2722b1ef-dbec-4382-9fd3-f8c8dc2dc8ad" providerId="ADAL" clId="{0AF0D334-6C37-4C2B-AECF-5D162EB4A967}" dt="2024-02-02T15:27:41.592" v="6015"/>
        <pc:sldMkLst>
          <pc:docMk/>
          <pc:sldMk cId="1430441535" sldId="1985"/>
        </pc:sldMkLst>
      </pc:sldChg>
      <pc:sldChg chg="add del">
        <pc:chgData name="Jennifer Colbourne" userId="2722b1ef-dbec-4382-9fd3-f8c8dc2dc8ad" providerId="ADAL" clId="{0AF0D334-6C37-4C2B-AECF-5D162EB4A967}" dt="2024-01-31T09:15:22.015" v="5803" actId="47"/>
        <pc:sldMkLst>
          <pc:docMk/>
          <pc:sldMk cId="1880301822" sldId="1985"/>
        </pc:sldMkLst>
      </pc:sldChg>
      <pc:sldChg chg="del">
        <pc:chgData name="Jennifer Colbourne" userId="2722b1ef-dbec-4382-9fd3-f8c8dc2dc8ad" providerId="ADAL" clId="{0AF0D334-6C37-4C2B-AECF-5D162EB4A967}" dt="2024-02-02T15:28:07.714" v="6018"/>
        <pc:sldMkLst>
          <pc:docMk/>
          <pc:sldMk cId="1908067224" sldId="1985"/>
        </pc:sldMkLst>
      </pc:sldChg>
      <pc:sldChg chg="add del">
        <pc:chgData name="Jennifer Colbourne" userId="2722b1ef-dbec-4382-9fd3-f8c8dc2dc8ad" providerId="ADAL" clId="{0AF0D334-6C37-4C2B-AECF-5D162EB4A967}" dt="2024-02-02T15:27:46.731" v="6017"/>
        <pc:sldMkLst>
          <pc:docMk/>
          <pc:sldMk cId="2242870910" sldId="1985"/>
        </pc:sldMkLst>
      </pc:sldChg>
      <pc:sldChg chg="addSp delSp modSp new del mod modClrScheme chgLayout">
        <pc:chgData name="Jennifer Colbourne" userId="2722b1ef-dbec-4382-9fd3-f8c8dc2dc8ad" providerId="ADAL" clId="{0AF0D334-6C37-4C2B-AECF-5D162EB4A967}" dt="2024-02-02T15:28:45.642" v="6022" actId="47"/>
        <pc:sldMkLst>
          <pc:docMk/>
          <pc:sldMk cId="2449120603" sldId="1985"/>
        </pc:sldMkLst>
        <pc:spChg chg="del mod ord">
          <ac:chgData name="Jennifer Colbourne" userId="2722b1ef-dbec-4382-9fd3-f8c8dc2dc8ad" providerId="ADAL" clId="{0AF0D334-6C37-4C2B-AECF-5D162EB4A967}" dt="2024-02-02T15:28:28.673" v="6020" actId="700"/>
          <ac:spMkLst>
            <pc:docMk/>
            <pc:sldMk cId="2449120603" sldId="1985"/>
            <ac:spMk id="2" creationId="{C1280415-8D01-99BC-2654-0BFD5C5F45BF}"/>
          </ac:spMkLst>
        </pc:spChg>
        <pc:spChg chg="del">
          <ac:chgData name="Jennifer Colbourne" userId="2722b1ef-dbec-4382-9fd3-f8c8dc2dc8ad" providerId="ADAL" clId="{0AF0D334-6C37-4C2B-AECF-5D162EB4A967}" dt="2024-02-02T15:28:28.673" v="6020" actId="700"/>
          <ac:spMkLst>
            <pc:docMk/>
            <pc:sldMk cId="2449120603" sldId="1985"/>
            <ac:spMk id="3" creationId="{3D02A459-F6EA-FB5F-892D-403ACB1492CB}"/>
          </ac:spMkLst>
        </pc:spChg>
        <pc:spChg chg="add mod ord">
          <ac:chgData name="Jennifer Colbourne" userId="2722b1ef-dbec-4382-9fd3-f8c8dc2dc8ad" providerId="ADAL" clId="{0AF0D334-6C37-4C2B-AECF-5D162EB4A967}" dt="2024-02-02T15:28:28.673" v="6020" actId="700"/>
          <ac:spMkLst>
            <pc:docMk/>
            <pc:sldMk cId="2449120603" sldId="1985"/>
            <ac:spMk id="4" creationId="{B61245E5-9CDB-234F-63C0-9B10BD0C08E6}"/>
          </ac:spMkLst>
        </pc:spChg>
      </pc:sldChg>
      <pc:sldChg chg="addSp delSp modSp del mod">
        <pc:chgData name="Jennifer Colbourne" userId="2722b1ef-dbec-4382-9fd3-f8c8dc2dc8ad" providerId="ADAL" clId="{0AF0D334-6C37-4C2B-AECF-5D162EB4A967}" dt="2024-01-26T14:13:20.300" v="5756" actId="47"/>
        <pc:sldMkLst>
          <pc:docMk/>
          <pc:sldMk cId="1748318673" sldId="1986"/>
        </pc:sldMkLst>
        <pc:spChg chg="add mod">
          <ac:chgData name="Jennifer Colbourne" userId="2722b1ef-dbec-4382-9fd3-f8c8dc2dc8ad" providerId="ADAL" clId="{0AF0D334-6C37-4C2B-AECF-5D162EB4A967}" dt="2024-01-26T14:13:15.172" v="5755" actId="478"/>
          <ac:spMkLst>
            <pc:docMk/>
            <pc:sldMk cId="1748318673" sldId="1986"/>
            <ac:spMk id="5" creationId="{5ED57D42-BC84-08E4-7F65-AC85F4581FEF}"/>
          </ac:spMkLst>
        </pc:spChg>
        <pc:graphicFrameChg chg="del mod">
          <ac:chgData name="Jennifer Colbourne" userId="2722b1ef-dbec-4382-9fd3-f8c8dc2dc8ad" providerId="ADAL" clId="{0AF0D334-6C37-4C2B-AECF-5D162EB4A967}" dt="2024-01-26T14:13:15.172" v="5755" actId="478"/>
          <ac:graphicFrameMkLst>
            <pc:docMk/>
            <pc:sldMk cId="1748318673" sldId="1986"/>
            <ac:graphicFrameMk id="4" creationId="{7437B777-5793-460D-95B6-89ECF69D9764}"/>
          </ac:graphicFrameMkLst>
        </pc:graphicFrameChg>
      </pc:sldChg>
      <pc:sldChg chg="modSp mod modClrScheme chgLayout modNotesTx">
        <pc:chgData name="Jennifer Colbourne" userId="2722b1ef-dbec-4382-9fd3-f8c8dc2dc8ad" providerId="ADAL" clId="{0AF0D334-6C37-4C2B-AECF-5D162EB4A967}" dt="2024-02-02T15:53:45.043" v="6716" actId="20577"/>
        <pc:sldMkLst>
          <pc:docMk/>
          <pc:sldMk cId="2489261896" sldId="1986"/>
        </pc:sldMkLst>
        <pc:spChg chg="mod ord">
          <ac:chgData name="Jennifer Colbourne" userId="2722b1ef-dbec-4382-9fd3-f8c8dc2dc8ad" providerId="ADAL" clId="{0AF0D334-6C37-4C2B-AECF-5D162EB4A967}" dt="2024-02-02T15:32:07.010" v="6208" actId="700"/>
          <ac:spMkLst>
            <pc:docMk/>
            <pc:sldMk cId="2489261896" sldId="1986"/>
            <ac:spMk id="2" creationId="{0BAC6DE7-C970-0054-8A0B-44384313B009}"/>
          </ac:spMkLst>
        </pc:spChg>
        <pc:spChg chg="mod ord">
          <ac:chgData name="Jennifer Colbourne" userId="2722b1ef-dbec-4382-9fd3-f8c8dc2dc8ad" providerId="ADAL" clId="{0AF0D334-6C37-4C2B-AECF-5D162EB4A967}" dt="2024-02-02T15:53:45.043" v="6716" actId="20577"/>
          <ac:spMkLst>
            <pc:docMk/>
            <pc:sldMk cId="2489261896" sldId="1986"/>
            <ac:spMk id="4" creationId="{123975FB-7B9E-41F9-1ECF-347EBE05B7FA}"/>
          </ac:spMkLst>
        </pc:spChg>
      </pc:sldChg>
      <pc:sldChg chg="del">
        <pc:chgData name="Jennifer Colbourne" userId="2722b1ef-dbec-4382-9fd3-f8c8dc2dc8ad" providerId="ADAL" clId="{0AF0D334-6C37-4C2B-AECF-5D162EB4A967}" dt="2024-02-02T15:28:40.930" v="6021"/>
        <pc:sldMkLst>
          <pc:docMk/>
          <pc:sldMk cId="4014228454" sldId="1986"/>
        </pc:sldMkLst>
      </pc:sldChg>
      <pc:sldChg chg="modSp add mod">
        <pc:chgData name="Jennifer Colbourne" userId="2722b1ef-dbec-4382-9fd3-f8c8dc2dc8ad" providerId="ADAL" clId="{0AF0D334-6C37-4C2B-AECF-5D162EB4A967}" dt="2024-02-02T16:00:51.663" v="7038" actId="6549"/>
        <pc:sldMkLst>
          <pc:docMk/>
          <pc:sldMk cId="2998757378" sldId="1987"/>
        </pc:sldMkLst>
        <pc:spChg chg="mod">
          <ac:chgData name="Jennifer Colbourne" userId="2722b1ef-dbec-4382-9fd3-f8c8dc2dc8ad" providerId="ADAL" clId="{0AF0D334-6C37-4C2B-AECF-5D162EB4A967}" dt="2024-02-02T15:55:22.108" v="6889" actId="5793"/>
          <ac:spMkLst>
            <pc:docMk/>
            <pc:sldMk cId="2998757378" sldId="1987"/>
            <ac:spMk id="2" creationId="{0BAC6DE7-C970-0054-8A0B-44384313B009}"/>
          </ac:spMkLst>
        </pc:spChg>
        <pc:spChg chg="mod">
          <ac:chgData name="Jennifer Colbourne" userId="2722b1ef-dbec-4382-9fd3-f8c8dc2dc8ad" providerId="ADAL" clId="{0AF0D334-6C37-4C2B-AECF-5D162EB4A967}" dt="2024-02-02T16:00:51.663" v="7038" actId="6549"/>
          <ac:spMkLst>
            <pc:docMk/>
            <pc:sldMk cId="2998757378" sldId="1987"/>
            <ac:spMk id="4" creationId="{123975FB-7B9E-41F9-1ECF-347EBE05B7FA}"/>
          </ac:spMkLst>
        </pc:spChg>
      </pc:sldChg>
      <pc:sldMasterChg chg="delSldLayout">
        <pc:chgData name="Jennifer Colbourne" userId="2722b1ef-dbec-4382-9fd3-f8c8dc2dc8ad" providerId="ADAL" clId="{0AF0D334-6C37-4C2B-AECF-5D162EB4A967}" dt="2024-01-26T14:21:16.543" v="5783" actId="47"/>
        <pc:sldMasterMkLst>
          <pc:docMk/>
          <pc:sldMasterMk cId="2976586633" sldId="2147483757"/>
        </pc:sldMasterMkLst>
        <pc:sldLayoutChg chg="del">
          <pc:chgData name="Jennifer Colbourne" userId="2722b1ef-dbec-4382-9fd3-f8c8dc2dc8ad" providerId="ADAL" clId="{0AF0D334-6C37-4C2B-AECF-5D162EB4A967}" dt="2024-01-26T14:21:16.543" v="5783" actId="47"/>
          <pc:sldLayoutMkLst>
            <pc:docMk/>
            <pc:sldMasterMk cId="2976586633" sldId="2147483757"/>
            <pc:sldLayoutMk cId="2296580522" sldId="2147483835"/>
          </pc:sldLayoutMkLst>
        </pc:sldLayoutChg>
      </pc:sldMasterChg>
      <pc:sldMasterChg chg="delSldLayout">
        <pc:chgData name="Jennifer Colbourne" userId="2722b1ef-dbec-4382-9fd3-f8c8dc2dc8ad" providerId="ADAL" clId="{0AF0D334-6C37-4C2B-AECF-5D162EB4A967}" dt="2024-02-02T15:28:45.642" v="6022" actId="47"/>
        <pc:sldMasterMkLst>
          <pc:docMk/>
          <pc:sldMasterMk cId="1416080158" sldId="2147483793"/>
        </pc:sldMasterMkLst>
        <pc:sldLayoutChg chg="del">
          <pc:chgData name="Jennifer Colbourne" userId="2722b1ef-dbec-4382-9fd3-f8c8dc2dc8ad" providerId="ADAL" clId="{0AF0D334-6C37-4C2B-AECF-5D162EB4A967}" dt="2024-02-02T15:28:45.642" v="6022" actId="47"/>
          <pc:sldLayoutMkLst>
            <pc:docMk/>
            <pc:sldMasterMk cId="1416080158" sldId="2147483793"/>
            <pc:sldLayoutMk cId="133934673" sldId="2147483814"/>
          </pc:sldLayoutMkLst>
        </pc:sldLayoutChg>
      </pc:sldMasterChg>
      <pc:sldMasterChg chg="delSldLayout">
        <pc:chgData name="Jennifer Colbourne" userId="2722b1ef-dbec-4382-9fd3-f8c8dc2dc8ad" providerId="ADAL" clId="{0AF0D334-6C37-4C2B-AECF-5D162EB4A967}" dt="2024-01-26T14:13:20.300" v="5756" actId="47"/>
        <pc:sldMasterMkLst>
          <pc:docMk/>
          <pc:sldMasterMk cId="31321634" sldId="2147483836"/>
        </pc:sldMasterMkLst>
        <pc:sldLayoutChg chg="del">
          <pc:chgData name="Jennifer Colbourne" userId="2722b1ef-dbec-4382-9fd3-f8c8dc2dc8ad" providerId="ADAL" clId="{0AF0D334-6C37-4C2B-AECF-5D162EB4A967}" dt="2024-01-26T14:13:20.300" v="5756" actId="47"/>
          <pc:sldLayoutMkLst>
            <pc:docMk/>
            <pc:sldMasterMk cId="31321634" sldId="2147483836"/>
            <pc:sldLayoutMk cId="1681152371" sldId="21474838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modernizing scientistic careers has introduced a clear career and training pathway and provided details regarding the roles themselves.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67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 e.g. through work shadowing other departments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1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 from </a:t>
            </a:r>
            <a:r>
              <a:rPr lang="en-US" dirty="0" err="1"/>
              <a:t>eastwood</a:t>
            </a:r>
            <a:r>
              <a:rPr lang="en-US" dirty="0"/>
              <a:t> park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Science L2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Core/Mandatory Units</a:t>
            </a:r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1: Study Skills &amp; Using Our Systems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2: Health &amp; Safety in the HCS Environment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3: The Role of the Healthcare Scientist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4: Quality, Research &amp; Innovation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5: Principles and Practice of Care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77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Moorfield's – </a:t>
            </a:r>
            <a:r>
              <a:rPr lang="en-US" dirty="0" err="1"/>
              <a:t>optahmology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Science L4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Core/Mandatory Units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1: Becoming A Successful Student &amp; Scientist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2: Effective Communication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3: The Legal &amp; Ethical Context of Healthcare Science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4: Health, Safety &amp; Security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5: Quality, Audit, Research &amp; Innovation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6: Working in a Technical Environment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7: Teaching, Training &amp; Assessing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8: Leadership, Supervision, Mentoring &amp; Teamwork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Generic healthcare science pathway – all knowledge  – A&amp;P /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maths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stats and physics/epidemiology - Unit 11/17/14/15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7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 from </a:t>
            </a:r>
            <a:r>
              <a:rPr lang="en-US" dirty="0" err="1"/>
              <a:t>eastwood</a:t>
            </a:r>
            <a:r>
              <a:rPr lang="en-US" dirty="0"/>
              <a:t> park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654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 from </a:t>
            </a:r>
            <a:r>
              <a:rPr lang="en-US" dirty="0" err="1"/>
              <a:t>eastwood</a:t>
            </a:r>
            <a:r>
              <a:rPr lang="en-US" dirty="0"/>
              <a:t> park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16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 from </a:t>
            </a:r>
            <a:r>
              <a:rPr lang="en-US" dirty="0" err="1"/>
              <a:t>eastwood</a:t>
            </a:r>
            <a:r>
              <a:rPr lang="en-US" dirty="0"/>
              <a:t> park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Science L2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Core/Mandatory Units</a:t>
            </a:r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1: Study Skills &amp; Using Our Systems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2: Health &amp; Safety in the HCS Environment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3: The Role of the Healthcare Scientist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4: Quality, Research &amp; Innovation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 5: Principles and Practice of Care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Als discuss mock assessment methodology 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 err="1"/>
              <a:t>Skillscan</a:t>
            </a:r>
            <a:r>
              <a:rPr lang="en-GB" dirty="0"/>
              <a:t>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</a:t>
            </a:r>
            <a:r>
              <a:rPr lang="en-GB" sz="1200" dirty="0" err="1"/>
              <a:t>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08/05/2024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384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560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8023"/>
            <a:ext cx="10515600" cy="706028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536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132"/>
            <a:ext cx="10515600" cy="888274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3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679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498022"/>
            <a:ext cx="4724400" cy="2420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4516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0117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11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3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196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65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heme" Target="../theme/them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2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80.jp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109.xml"/><Relationship Id="rId9" Type="http://schemas.openxmlformats.org/officeDocument/2006/relationships/theme" Target="../theme/theme19.xml"/><Relationship Id="rId14" Type="http://schemas.openxmlformats.org/officeDocument/2006/relationships/image" Target="../media/image7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38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726C-66D6-428B-9FFB-B089539DCB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13" y="-485160"/>
            <a:ext cx="4680987" cy="2397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3C7D41-FD2A-4C7A-9AED-F9B949E8F669}"/>
              </a:ext>
            </a:extLst>
          </p:cNvPr>
          <p:cNvSpPr/>
          <p:nvPr/>
        </p:nvSpPr>
        <p:spPr>
          <a:xfrm>
            <a:off x="-121921" y="5856182"/>
            <a:ext cx="12431485" cy="997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17351-B9CB-46C2-97BA-3C45023D68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" y="6092622"/>
            <a:ext cx="4792917" cy="493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AB1D30-4D7E-46E1-8D80-BB61962C87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70" y="6130518"/>
            <a:ext cx="1240972" cy="449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52C770-9F7E-4D6E-B872-88465D9107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6101" y="6355020"/>
            <a:ext cx="1122924" cy="20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0BC075-299B-438B-901D-672FD3C4F9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53" y="6150987"/>
            <a:ext cx="819691" cy="608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FD683-A4AD-4C39-BA8E-2F267F9658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8789" y="6236308"/>
            <a:ext cx="1024687" cy="348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CA0F59-17FC-4D7A-A130-CC980E15C2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81" y="6150986"/>
            <a:ext cx="644179" cy="483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43E32-A3C3-4FCB-8663-5C914337E07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498022"/>
            <a:ext cx="4724400" cy="24201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8418D3-E78B-419D-98B2-A091551683CB}"/>
              </a:ext>
            </a:extLst>
          </p:cNvPr>
          <p:cNvSpPr/>
          <p:nvPr userDrawn="1"/>
        </p:nvSpPr>
        <p:spPr>
          <a:xfrm>
            <a:off x="-119743" y="5804808"/>
            <a:ext cx="12431485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4C4333-2C38-43D9-BBB1-853F77F9F20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" y="6092622"/>
            <a:ext cx="4792917" cy="493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84C3D7-2054-4088-8FC5-7132D21D43F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70" y="6130518"/>
            <a:ext cx="1240972" cy="449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A5BCC1-DDA8-4B74-B26A-09E3ED14C36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56" y="6355020"/>
            <a:ext cx="1138613" cy="2006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8810E9-0AB5-4B95-992F-2C2E1FB9E9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53" y="6150987"/>
            <a:ext cx="819691" cy="608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F74A2D-5340-4A26-BBB1-0578AF2EA26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06" y="6234890"/>
            <a:ext cx="1025852" cy="3516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9B503A-0F76-4A71-A888-1CFA53E260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81" y="6150986"/>
            <a:ext cx="644179" cy="4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D7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E3D7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E3D7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84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8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6" Type="http://schemas.microsoft.com/office/2007/relationships/hdphoto" Target="../media/hdphoto1.wdp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Apprenticeship Deep Dive: 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Health Care Science Assistant Level 2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Health Care Science Associate Level 4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Course Content Level 4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0705" y="1690688"/>
            <a:ext cx="5819274" cy="5022933"/>
          </a:xfrm>
        </p:spPr>
        <p:txBody>
          <a:bodyPr numCol="1">
            <a:noAutofit/>
          </a:bodyPr>
          <a:lstStyle/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50: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Scientific Basis of Cardiovascular, Respiratory and Sleep Science: Anatomy, Histology and Physiology of the Respiratory System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51: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Scientific Basis of Cardiovascular, Respiratory and Sleep Science: Scientific Basis of Respiratory Disorders of Sleep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59: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Spirometry and Bronchodilator Response in Adults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60: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Measurement of Single Breath Gas Transfer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136: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Measurement of Static Lung Volumes in Adults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61: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Sleep Diagnostics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133: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Measuring Peripheral Oxygen Saturation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135: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Sleep Therapy </a:t>
            </a:r>
          </a:p>
          <a:p>
            <a:endParaRPr lang="en-US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1B929-3D86-B60B-1C42-9B3330517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0" r="25662"/>
          <a:stretch/>
        </p:blipFill>
        <p:spPr>
          <a:xfrm>
            <a:off x="7568554" y="1690688"/>
            <a:ext cx="3592741" cy="4251960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70635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Individual Training Plan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0705" y="1835067"/>
            <a:ext cx="10515600" cy="3762375"/>
          </a:xfrm>
        </p:spPr>
        <p:txBody>
          <a:bodyPr numCol="1">
            <a:noAutofit/>
          </a:bodyPr>
          <a:lstStyle/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 bespoke training plan will be designed around the chosen units.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baseline="30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training plan will include all tutorials, coaching sessions and  formal progress review.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Any specific additional support needs will be discussed and agreed with the learner.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If the learner is required to undertake functional skills, then this will be integrated within the training plan.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Learners prior learning will be reviewed and this will taken into consideration when building the training plan.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24CBF-DC22-AF62-D573-E0AFB86FEB7F}"/>
              </a:ext>
            </a:extLst>
          </p:cNvPr>
          <p:cNvCxnSpPr>
            <a:cxnSpLocks/>
          </p:cNvCxnSpPr>
          <p:nvPr/>
        </p:nvCxnSpPr>
        <p:spPr>
          <a:xfrm>
            <a:off x="11353800" y="7072012"/>
            <a:ext cx="0" cy="398821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7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93029"/>
              </p:ext>
            </p:extLst>
          </p:nvPr>
        </p:nvGraphicFramePr>
        <p:xfrm>
          <a:off x="1001166" y="1011830"/>
          <a:ext cx="9992140" cy="567887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022194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969946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2060"/>
                          </a:solidFill>
                          <a:effectLst/>
                        </a:rPr>
                        <a:t>Activity</a:t>
                      </a:r>
                      <a:endParaRPr lang="en-GB" sz="18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2060"/>
                          </a:solidFill>
                          <a:effectLst/>
                        </a:rPr>
                        <a:t>Average Duration</a:t>
                      </a:r>
                      <a:endParaRPr lang="en-GB" sz="18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626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Online Workshops via                    MS Teams / Zoom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              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for first meeting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30-60mins every 10 to 12 weeks thereafter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859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r>
                        <a:rPr lang="en-GB" sz="1800" kern="100" dirty="0">
                          <a:effectLst/>
                        </a:rPr>
                        <a:t>21 / Review /ALS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Tutor and learner will meet every 4-6 weeks to provide additional learning support and review their progress.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Dependent on learners needs.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21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                time for study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half a day per week required as protected study time – written into the off duty.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517-50C6-4D52-012A-119A4F55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104"/>
            <a:ext cx="10515600" cy="864961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Learner Journal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EF20E-8B1F-779C-2CCC-D7F326FF9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690688"/>
            <a:ext cx="10515600" cy="370363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n-lt"/>
              </a:rPr>
              <a:t>Employers will have access to view learners OneFile. </a:t>
            </a:r>
          </a:p>
          <a:p>
            <a:r>
              <a:rPr lang="en-GB" dirty="0">
                <a:latin typeface="+mn-lt"/>
              </a:rPr>
              <a:t>Learner Journal reflections are a good way of seeing what is happening at floor level and identifying any changes that need to be implemented.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These reflections can often form the basis for team learning days and CPD.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We are offering a monthly repeated training session for Line managers, mentors or apprenticeship  / Educators on how to get the most out of OneFile. </a:t>
            </a:r>
          </a:p>
        </p:txBody>
      </p:sp>
    </p:spTree>
    <p:extLst>
      <p:ext uri="{BB962C8B-B14F-4D97-AF65-F5344CB8AC3E}">
        <p14:creationId xmlns:p14="http://schemas.microsoft.com/office/powerpoint/2010/main" val="325824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DE7-C970-0054-8A0B-4438431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Methods of Assessment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975FB-7B9E-41F9-1ECF-347EBE05B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1325563"/>
            <a:ext cx="9960429" cy="499903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After each teaching session a learning assessment record (LAR) will be released on OneFile with learner instructions and resources. </a:t>
            </a:r>
          </a:p>
          <a:p>
            <a:r>
              <a:rPr lang="en-GB" dirty="0"/>
              <a:t>Coaching will be given to learners that require support. </a:t>
            </a:r>
          </a:p>
          <a:p>
            <a:endParaRPr lang="en-GB" dirty="0"/>
          </a:p>
          <a:p>
            <a:r>
              <a:rPr lang="en-GB" dirty="0"/>
              <a:t>Assessment methods include: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/>
              <a:t>Workbooks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/>
              <a:t>Witness Testimony's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/>
              <a:t>Competency Based Assessments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/>
              <a:t>Professional Discussion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dirty="0"/>
              <a:t>Observations in the workplace both online and face to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00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Undertaken by the nation School of Healthcare Science (NSHCS)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Vocational Competence Observation (VCO)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Practice Test (PPT)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(PD)</a:t>
            </a:r>
          </a:p>
          <a:p>
            <a:pPr marL="457200" lvl="1" indent="0">
              <a:buNone/>
            </a:pPr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1" indent="0">
              <a:buNone/>
            </a:pPr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or Distinction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8797" y="423723"/>
            <a:ext cx="2859797" cy="1172517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6748" y="1196026"/>
            <a:ext cx="2498536" cy="80042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FD7F-DE90-8DFD-B020-1630DDCE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+mn-lt"/>
              </a:rPr>
              <a:t>What’s everyone’s responsibilities?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0BE84E-A638-FEBF-6A41-AC700852B2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work meeting the targets 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any training sessions made available to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Communicate clearly and regularly with their Skills and Development Coach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Commence Functional Skills from the beginning of their programme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off-the-Job activity every month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496A6-AA71-72A6-C219-66BAFB8898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2001079"/>
            <a:ext cx="3378200" cy="4491795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development of the learner, giving opportunity to practice new skills attained in the workplace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Allow the learner to attend all agreed Tutor sessions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with off-the-job learning identification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progress reviews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56219E-DB4D-8AF2-D810-70AA9265A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Create an individual learning plan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Identify any recognition of prior learning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quality training, support and assessment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regular feedback and development opportunities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Adapt delivery and assessment to meet individual needs were applicable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1EDBB58-F30C-0255-601F-ABC7612A750A}"/>
              </a:ext>
            </a:extLst>
          </p:cNvPr>
          <p:cNvSpPr txBox="1">
            <a:spLocks/>
          </p:cNvSpPr>
          <p:nvPr/>
        </p:nvSpPr>
        <p:spPr>
          <a:xfrm>
            <a:off x="838200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The Apprentice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90DDBA5-A360-03D5-BB9C-389B13B812AD}"/>
              </a:ext>
            </a:extLst>
          </p:cNvPr>
          <p:cNvSpPr txBox="1">
            <a:spLocks/>
          </p:cNvSpPr>
          <p:nvPr/>
        </p:nvSpPr>
        <p:spPr>
          <a:xfrm>
            <a:off x="44066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Line Manager / Mentor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AC8909-05FF-2C27-A18D-8683AEB339EC}"/>
              </a:ext>
            </a:extLst>
          </p:cNvPr>
          <p:cNvSpPr txBox="1">
            <a:spLocks/>
          </p:cNvSpPr>
          <p:nvPr/>
        </p:nvSpPr>
        <p:spPr>
          <a:xfrm>
            <a:off x="77848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Dynamic Training</a:t>
            </a:r>
          </a:p>
          <a:p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26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two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Science Apprenticeships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579" y="1690689"/>
            <a:ext cx="10515600" cy="4123948"/>
          </a:xfrm>
        </p:spPr>
        <p:txBody>
          <a:bodyPr numCol="2">
            <a:normAutofit/>
          </a:bodyPr>
          <a:lstStyle/>
          <a:p>
            <a:r>
              <a:rPr lang="en-GB" sz="36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 Care Science Assistant</a:t>
            </a:r>
          </a:p>
          <a:p>
            <a:endParaRPr lang="en-GB" sz="36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 Care Science Assistant Level 2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Diploma in Healthcare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1 Functional Skills in maths and      English (if applicable)</a:t>
            </a:r>
          </a:p>
          <a:p>
            <a:endParaRPr lang="en-GB" sz="36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6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6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 Care Science Associate</a:t>
            </a:r>
          </a:p>
          <a:p>
            <a:endParaRPr lang="en-GB" sz="36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 Care Science Associate Level 4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4 Diploma in Healthcare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Functional Skills in maths and      English (if applicable)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24CBF-DC22-AF62-D573-E0AFB86FEB7F}"/>
              </a:ext>
            </a:extLst>
          </p:cNvPr>
          <p:cNvCxnSpPr>
            <a:cxnSpLocks/>
          </p:cNvCxnSpPr>
          <p:nvPr/>
        </p:nvCxnSpPr>
        <p:spPr>
          <a:xfrm>
            <a:off x="5844540" y="1690688"/>
            <a:ext cx="0" cy="325028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31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C72E-F38C-F8DB-A26A-470B3A06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Modernising Scientific Careers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A57A2-AAC0-C9C5-9984-9E93AAD8E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7" t="6217" r="4725" b="2555"/>
          <a:stretch/>
        </p:blipFill>
        <p:spPr>
          <a:xfrm rot="5400000">
            <a:off x="3560549" y="-306807"/>
            <a:ext cx="5070902" cy="84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863EFC-BE01-4320-C60E-EC44A39C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483"/>
            <a:ext cx="10515600" cy="554805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Science Assistant  - Level 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D7AD9-9A95-5D0D-94A5-9CB3F7CC5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6" y="760289"/>
            <a:ext cx="11115384" cy="60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Science Assistant - Level 2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0705" y="1835067"/>
            <a:ext cx="10515600" cy="3762375"/>
          </a:xfrm>
        </p:spPr>
        <p:txBody>
          <a:bodyPr numCol="2">
            <a:noAutofit/>
          </a:bodyPr>
          <a:lstStyle/>
          <a:p>
            <a:r>
              <a:rPr lang="en-GB" sz="32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Mandatory Units</a:t>
            </a:r>
          </a:p>
          <a:p>
            <a:r>
              <a:rPr lang="en-GB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1:</a:t>
            </a: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Science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2: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Employee Rights, Responsibilities and Personal Development in Healthcare Science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3: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Working in Partnership in Healthcare      Science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Unit4: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Investigating, Treating and Managing         Human Disease and Disorder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5: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Working Safely in the Healthcare Science Environment </a:t>
            </a: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Optional Units </a:t>
            </a:r>
          </a:p>
          <a:p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Over 100 optional units to select from, these fall into either general or a specific specialism. </a:t>
            </a:r>
          </a:p>
          <a:p>
            <a:endParaRPr lang="en-GB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Some specialisms we currently deliver include;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Life Sciences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Decontamination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Cardiac/Respiratory/Sleep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Equipment Management and clinical Engineering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Ophthalmology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Phlebotomy</a:t>
            </a:r>
          </a:p>
          <a:p>
            <a:endParaRPr lang="en-GB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24CBF-DC22-AF62-D573-E0AFB86FEB7F}"/>
              </a:ext>
            </a:extLst>
          </p:cNvPr>
          <p:cNvCxnSpPr>
            <a:cxnSpLocks/>
          </p:cNvCxnSpPr>
          <p:nvPr/>
        </p:nvCxnSpPr>
        <p:spPr>
          <a:xfrm>
            <a:off x="6096000" y="1722772"/>
            <a:ext cx="0" cy="398821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5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B171-7FCD-A12B-5CC6-4EC9C223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19" y="160000"/>
            <a:ext cx="10660781" cy="57914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 </a:t>
            </a:r>
            <a:r>
              <a:rPr lang="en-GB" b="1" dirty="0">
                <a:solidFill>
                  <a:srgbClr val="FFC000"/>
                </a:solidFill>
                <a:latin typeface="+mn-lt"/>
              </a:rPr>
              <a:t>Healthcare Science Associate - Level 4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D45AF-5B4F-4E3F-5E23-1F2D31FA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3" y="739142"/>
            <a:ext cx="10477371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Science Associate -  Level 4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436" y="1626521"/>
            <a:ext cx="11389891" cy="3762375"/>
          </a:xfrm>
        </p:spPr>
        <p:txBody>
          <a:bodyPr numCol="2">
            <a:noAutofit/>
          </a:bodyPr>
          <a:lstStyle/>
          <a:p>
            <a:r>
              <a:rPr lang="en-GB" sz="32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Mandatory Units</a:t>
            </a:r>
          </a:p>
          <a:p>
            <a:r>
              <a:rPr lang="en-GB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1:</a:t>
            </a: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Skills for Lifelong Learning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2: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Practice and Person-</a:t>
            </a:r>
            <a:r>
              <a:rPr lang="en-US" baseline="30000" dirty="0" err="1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centred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Care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3: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Legal and Ethical Context of Practice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4: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Health, Safety and Security in the Health Care Science Environment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5: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Technical Scientific Services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6: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Effective Communication in Healthcare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7: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Audit, Research, Development and Innovation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8: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Leadership and Teamwork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9: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Teaching, Learning and Assessing Practical Skills </a:t>
            </a:r>
          </a:p>
          <a:p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10: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Continuing Personal and Professional Development </a:t>
            </a:r>
            <a:endParaRPr lang="en-US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200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Optional Units </a:t>
            </a:r>
          </a:p>
          <a:p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Over 100 optional units to select from, these fall into either general or a specific specialism. </a:t>
            </a:r>
          </a:p>
          <a:p>
            <a:endParaRPr lang="en-GB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Some specialisms we currently deliver include;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Life Sciences - Pathology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Cardiac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Respiratory/Sleep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Decontamination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Ophthalmology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Generic healthcare science</a:t>
            </a:r>
          </a:p>
          <a:p>
            <a:endParaRPr lang="en-GB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24CBF-DC22-AF62-D573-E0AFB86FEB7F}"/>
              </a:ext>
            </a:extLst>
          </p:cNvPr>
          <p:cNvCxnSpPr>
            <a:cxnSpLocks/>
          </p:cNvCxnSpPr>
          <p:nvPr/>
        </p:nvCxnSpPr>
        <p:spPr>
          <a:xfrm>
            <a:off x="6017795" y="1578395"/>
            <a:ext cx="0" cy="459781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31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5CE8A5-5FAA-EF71-71F5-209E901C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Course Content Level 2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49C00B-807A-5D6B-347B-131072B02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9407"/>
            <a:ext cx="5819274" cy="5022933"/>
          </a:xfrm>
        </p:spPr>
        <p:txBody>
          <a:bodyPr numCol="1">
            <a:noAutofit/>
          </a:bodyPr>
          <a:lstStyle/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24: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Anatomy and Physiology: Cardiovascular, Lymphatic and Respiratory Systems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79: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Performing Spirometry and Bronchodilator Response in Adults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80: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Performing Spot Oxygen Measurements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81: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Performing Spirometry in Children 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82: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Interpreting and Reporting Spirometry Results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Unit 116: </a:t>
            </a:r>
            <a:r>
              <a:rPr lang="en-US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Sleep Diagnostics </a:t>
            </a:r>
          </a:p>
          <a:p>
            <a:endParaRPr lang="en-US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b="1" baseline="30000" dirty="0">
              <a:solidFill>
                <a:srgbClr val="FFC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6E279-CD0A-3CBB-78BA-EF79F28EC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0" r="25662"/>
          <a:stretch/>
        </p:blipFill>
        <p:spPr>
          <a:xfrm>
            <a:off x="7343274" y="1690688"/>
            <a:ext cx="3592741" cy="4251960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194638443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DTUK Blue PPT 2021 New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636ECE-6649-4A52-BAA7-1E5436BD9A61}">
  <ds:schemaRefs>
    <ds:schemaRef ds:uri="http://schemas.microsoft.com/office/2006/metadata/properties"/>
    <ds:schemaRef ds:uri="http://schemas.microsoft.com/office/infopath/2007/PartnerControls"/>
    <ds:schemaRef ds:uri="c9fee755-abcc-4be5-b9e4-b889f90ae6be"/>
    <ds:schemaRef ds:uri="48dd474c-f759-4f49-9181-051728542ec6"/>
  </ds:schemaRefs>
</ds:datastoreItem>
</file>

<file path=customXml/itemProps2.xml><?xml version="1.0" encoding="utf-8"?>
<ds:datastoreItem xmlns:ds="http://schemas.openxmlformats.org/officeDocument/2006/customXml" ds:itemID="{67993FD3-8485-484A-B7E5-5B16EC4645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9F5B1-F110-4A83-9562-570232851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1737</Words>
  <Application>Microsoft Office PowerPoint</Application>
  <PresentationFormat>Widescreen</PresentationFormat>
  <Paragraphs>276</Paragraphs>
  <Slides>20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Lato</vt:lpstr>
      <vt:lpstr>Open Sans</vt:lpstr>
      <vt:lpstr>Symbol</vt:lpstr>
      <vt:lpstr>Times New Roman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DTUK Blue PPT 2021 New</vt:lpstr>
      <vt:lpstr> Apprenticeship Deep Dive:   Health Care Science Assistant Level 2 Health Care Science Associate Level 4  </vt:lpstr>
      <vt:lpstr>Who are Dynamic Training?</vt:lpstr>
      <vt:lpstr>Healthcare Science Apprenticeships</vt:lpstr>
      <vt:lpstr>Modernising Scientific Careers</vt:lpstr>
      <vt:lpstr>Healthcare Science Assistant  - Level 2</vt:lpstr>
      <vt:lpstr>Healthcare Science Assistant - Level 2</vt:lpstr>
      <vt:lpstr> Healthcare Science Associate - Level 4 </vt:lpstr>
      <vt:lpstr>Healthcare Science Associate -  Level 4</vt:lpstr>
      <vt:lpstr>Course Content Level 2</vt:lpstr>
      <vt:lpstr>Course Content Level 4</vt:lpstr>
      <vt:lpstr>Individual Training Plan</vt:lpstr>
      <vt:lpstr>Dedicated Learning Time</vt:lpstr>
      <vt:lpstr>Learner Journal </vt:lpstr>
      <vt:lpstr>Methods of Assessment </vt:lpstr>
      <vt:lpstr>End Point Assessment</vt:lpstr>
      <vt:lpstr>The Apprentice Journey</vt:lpstr>
      <vt:lpstr>E-learning Tools and Portals</vt:lpstr>
      <vt:lpstr>What’s everyone’s responsibilities?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38</cp:revision>
  <dcterms:created xsi:type="dcterms:W3CDTF">2021-04-21T10:20:08Z</dcterms:created>
  <dcterms:modified xsi:type="dcterms:W3CDTF">2024-05-08T11:09:03Z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