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6.xml" ContentType="application/vnd.openxmlformats-officedocument.theme+xml"/>
  <Override PartName="/ppt/slideLayouts/slideLayout102.xml" ContentType="application/vnd.openxmlformats-officedocument.presentationml.slideLayout+xml"/>
  <Override PartName="/ppt/theme/theme1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4"/>
    <p:sldMasterId id="2147483799" r:id="rId5"/>
    <p:sldMasterId id="2147483702" r:id="rId6"/>
    <p:sldMasterId id="2147483719" r:id="rId7"/>
    <p:sldMasterId id="2147483732" r:id="rId8"/>
    <p:sldMasterId id="2147483737" r:id="rId9"/>
    <p:sldMasterId id="2147483743" r:id="rId10"/>
    <p:sldMasterId id="2147483746" r:id="rId11"/>
    <p:sldMasterId id="2147483790" r:id="rId12"/>
    <p:sldMasterId id="2147483783" r:id="rId13"/>
    <p:sldMasterId id="2147483793" r:id="rId14"/>
    <p:sldMasterId id="2147483662" r:id="rId15"/>
    <p:sldMasterId id="2147483757" r:id="rId16"/>
    <p:sldMasterId id="2147483670" r:id="rId17"/>
    <p:sldMasterId id="2147483678" r:id="rId18"/>
    <p:sldMasterId id="2147483821" r:id="rId19"/>
    <p:sldMasterId id="2147483824" r:id="rId20"/>
    <p:sldMasterId id="2147483827" r:id="rId21"/>
  </p:sldMasterIdLst>
  <p:notesMasterIdLst>
    <p:notesMasterId r:id="rId43"/>
  </p:notesMasterIdLst>
  <p:sldIdLst>
    <p:sldId id="257" r:id="rId22"/>
    <p:sldId id="296" r:id="rId23"/>
    <p:sldId id="260" r:id="rId24"/>
    <p:sldId id="293" r:id="rId25"/>
    <p:sldId id="301" r:id="rId26"/>
    <p:sldId id="302" r:id="rId27"/>
    <p:sldId id="297" r:id="rId28"/>
    <p:sldId id="269" r:id="rId29"/>
    <p:sldId id="1965" r:id="rId30"/>
    <p:sldId id="271" r:id="rId31"/>
    <p:sldId id="273" r:id="rId32"/>
    <p:sldId id="274" r:id="rId33"/>
    <p:sldId id="277" r:id="rId34"/>
    <p:sldId id="292" r:id="rId35"/>
    <p:sldId id="281" r:id="rId36"/>
    <p:sldId id="282" r:id="rId37"/>
    <p:sldId id="284" r:id="rId38"/>
    <p:sldId id="286" r:id="rId39"/>
    <p:sldId id="298" r:id="rId40"/>
    <p:sldId id="299" r:id="rId41"/>
    <p:sldId id="30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1CC"/>
    <a:srgbClr val="4B6499"/>
    <a:srgbClr val="6277A5"/>
    <a:srgbClr val="FEF7E8"/>
    <a:srgbClr val="FDE7B9"/>
    <a:srgbClr val="FDB7E9"/>
    <a:srgbClr val="D2D8E5"/>
    <a:srgbClr val="1E3D7F"/>
    <a:srgbClr val="E1F5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46" autoAdjust="0"/>
  </p:normalViewPr>
  <p:slideViewPr>
    <p:cSldViewPr snapToGrid="0">
      <p:cViewPr varScale="1">
        <p:scale>
          <a:sx n="68" d="100"/>
          <a:sy n="68" d="100"/>
        </p:scale>
        <p:origin x="1190" y="67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theme" Target="theme/theme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Hill" userId="429a735e-4672-4c9b-8bfa-e7f8e6ae6b63" providerId="ADAL" clId="{5E81BA50-5CE9-4F76-A2DE-4D403F8454F7}"/>
    <pc:docChg chg="custSel modSld">
      <pc:chgData name="Oliver Hill" userId="429a735e-4672-4c9b-8bfa-e7f8e6ae6b63" providerId="ADAL" clId="{5E81BA50-5CE9-4F76-A2DE-4D403F8454F7}" dt="2023-11-30T12:19:37.609" v="5" actId="1076"/>
      <pc:docMkLst>
        <pc:docMk/>
      </pc:docMkLst>
      <pc:sldChg chg="addSp delSp modSp mod">
        <pc:chgData name="Oliver Hill" userId="429a735e-4672-4c9b-8bfa-e7f8e6ae6b63" providerId="ADAL" clId="{5E81BA50-5CE9-4F76-A2DE-4D403F8454F7}" dt="2023-11-30T12:19:37.609" v="5" actId="1076"/>
        <pc:sldMkLst>
          <pc:docMk/>
          <pc:sldMk cId="2870838802" sldId="273"/>
        </pc:sldMkLst>
        <pc:picChg chg="add mod">
          <ac:chgData name="Oliver Hill" userId="429a735e-4672-4c9b-8bfa-e7f8e6ae6b63" providerId="ADAL" clId="{5E81BA50-5CE9-4F76-A2DE-4D403F8454F7}" dt="2023-11-30T12:19:37.609" v="5" actId="1076"/>
          <ac:picMkLst>
            <pc:docMk/>
            <pc:sldMk cId="2870838802" sldId="273"/>
            <ac:picMk id="3" creationId="{70CAE607-9711-AD4B-F096-4641EDF86FE1}"/>
          </ac:picMkLst>
        </pc:picChg>
        <pc:picChg chg="del">
          <ac:chgData name="Oliver Hill" userId="429a735e-4672-4c9b-8bfa-e7f8e6ae6b63" providerId="ADAL" clId="{5E81BA50-5CE9-4F76-A2DE-4D403F8454F7}" dt="2023-11-30T12:19:23.481" v="0" actId="478"/>
          <ac:picMkLst>
            <pc:docMk/>
            <pc:sldMk cId="2870838802" sldId="273"/>
            <ac:picMk id="10" creationId="{353ED962-1EE2-B42F-76CC-66B49527BAAD}"/>
          </ac:picMkLst>
        </pc:picChg>
      </pc:sldChg>
    </pc:docChg>
  </pc:docChgLst>
  <pc:docChgLst>
    <pc:chgData name="Toni Goodliff" userId="6a060a19-16b6-411d-a96b-a263643fb494" providerId="ADAL" clId="{7029D87A-2571-4BB8-8D01-4303832F2E6D}"/>
    <pc:docChg chg="delSld modSld">
      <pc:chgData name="Toni Goodliff" userId="6a060a19-16b6-411d-a96b-a263643fb494" providerId="ADAL" clId="{7029D87A-2571-4BB8-8D01-4303832F2E6D}" dt="2024-02-06T11:34:52.048" v="4" actId="47"/>
      <pc:docMkLst>
        <pc:docMk/>
      </pc:docMkLst>
      <pc:sldChg chg="modSp mod">
        <pc:chgData name="Toni Goodliff" userId="6a060a19-16b6-411d-a96b-a263643fb494" providerId="ADAL" clId="{7029D87A-2571-4BB8-8D01-4303832F2E6D}" dt="2024-02-06T11:04:19.146" v="0" actId="6549"/>
        <pc:sldMkLst>
          <pc:docMk/>
          <pc:sldMk cId="1980431322" sldId="257"/>
        </pc:sldMkLst>
        <pc:spChg chg="mod">
          <ac:chgData name="Toni Goodliff" userId="6a060a19-16b6-411d-a96b-a263643fb494" providerId="ADAL" clId="{7029D87A-2571-4BB8-8D01-4303832F2E6D}" dt="2024-02-06T11:04:19.146" v="0" actId="6549"/>
          <ac:spMkLst>
            <pc:docMk/>
            <pc:sldMk cId="1980431322" sldId="257"/>
            <ac:spMk id="3" creationId="{1296F94F-1111-FFEA-4071-6F777D44121E}"/>
          </ac:spMkLst>
        </pc:spChg>
      </pc:sldChg>
      <pc:sldChg chg="del">
        <pc:chgData name="Toni Goodliff" userId="6a060a19-16b6-411d-a96b-a263643fb494" providerId="ADAL" clId="{7029D87A-2571-4BB8-8D01-4303832F2E6D}" dt="2024-02-06T11:34:40.143" v="2" actId="47"/>
        <pc:sldMkLst>
          <pc:docMk/>
          <pc:sldMk cId="2698187096" sldId="275"/>
        </pc:sldMkLst>
      </pc:sldChg>
      <pc:sldChg chg="del">
        <pc:chgData name="Toni Goodliff" userId="6a060a19-16b6-411d-a96b-a263643fb494" providerId="ADAL" clId="{7029D87A-2571-4BB8-8D01-4303832F2E6D}" dt="2024-02-06T11:34:52.048" v="4" actId="47"/>
        <pc:sldMkLst>
          <pc:docMk/>
          <pc:sldMk cId="1096571993" sldId="276"/>
        </pc:sldMkLst>
      </pc:sldChg>
      <pc:sldChg chg="del">
        <pc:chgData name="Toni Goodliff" userId="6a060a19-16b6-411d-a96b-a263643fb494" providerId="ADAL" clId="{7029D87A-2571-4BB8-8D01-4303832F2E6D}" dt="2024-02-06T11:34:47.972" v="3" actId="47"/>
        <pc:sldMkLst>
          <pc:docMk/>
          <pc:sldMk cId="3503456731" sldId="291"/>
        </pc:sldMkLst>
      </pc:sldChg>
      <pc:sldChg chg="modNotesTx">
        <pc:chgData name="Toni Goodliff" userId="6a060a19-16b6-411d-a96b-a263643fb494" providerId="ADAL" clId="{7029D87A-2571-4BB8-8D01-4303832F2E6D}" dt="2024-02-06T11:25:18.670" v="1" actId="20577"/>
        <pc:sldMkLst>
          <pc:docMk/>
          <pc:sldMk cId="80807696" sldId="297"/>
        </pc:sldMkLst>
      </pc:sldChg>
      <pc:sldMasterChg chg="delSldLayout">
        <pc:chgData name="Toni Goodliff" userId="6a060a19-16b6-411d-a96b-a263643fb494" providerId="ADAL" clId="{7029D87A-2571-4BB8-8D01-4303832F2E6D}" dt="2024-02-06T11:34:52.048" v="4" actId="47"/>
        <pc:sldMasterMkLst>
          <pc:docMk/>
          <pc:sldMasterMk cId="3735543962" sldId="2147483743"/>
        </pc:sldMasterMkLst>
        <pc:sldLayoutChg chg="del">
          <pc:chgData name="Toni Goodliff" userId="6a060a19-16b6-411d-a96b-a263643fb494" providerId="ADAL" clId="{7029D87A-2571-4BB8-8D01-4303832F2E6D}" dt="2024-02-06T11:34:52.048" v="4" actId="47"/>
          <pc:sldLayoutMkLst>
            <pc:docMk/>
            <pc:sldMasterMk cId="3735543962" sldId="2147483743"/>
            <pc:sldLayoutMk cId="997976409" sldId="2147483817"/>
          </pc:sldLayoutMkLst>
        </pc:sldLayoutChg>
        <pc:sldLayoutChg chg="del">
          <pc:chgData name="Toni Goodliff" userId="6a060a19-16b6-411d-a96b-a263643fb494" providerId="ADAL" clId="{7029D87A-2571-4BB8-8D01-4303832F2E6D}" dt="2024-02-06T11:34:47.972" v="3" actId="47"/>
          <pc:sldLayoutMkLst>
            <pc:docMk/>
            <pc:sldMasterMk cId="3735543962" sldId="2147483743"/>
            <pc:sldLayoutMk cId="1263838467" sldId="2147483819"/>
          </pc:sldLayoutMkLst>
        </pc:sldLayoutChg>
      </pc:sldMasterChg>
    </pc:docChg>
  </pc:docChgLst>
  <pc:docChgLst>
    <pc:chgData name="Oliver Hill" userId="429a735e-4672-4c9b-8bfa-e7f8e6ae6b63" providerId="ADAL" clId="{23353532-8CF1-48B4-866B-C9483AD08FA2}"/>
    <pc:docChg chg="custSel modSld">
      <pc:chgData name="Oliver Hill" userId="429a735e-4672-4c9b-8bfa-e7f8e6ae6b63" providerId="ADAL" clId="{23353532-8CF1-48B4-866B-C9483AD08FA2}" dt="2024-02-08T15:04:06.419" v="51" actId="20577"/>
      <pc:docMkLst>
        <pc:docMk/>
      </pc:docMkLst>
      <pc:sldChg chg="modSp mod">
        <pc:chgData name="Oliver Hill" userId="429a735e-4672-4c9b-8bfa-e7f8e6ae6b63" providerId="ADAL" clId="{23353532-8CF1-48B4-866B-C9483AD08FA2}" dt="2024-02-08T15:04:06.419" v="51" actId="20577"/>
        <pc:sldMkLst>
          <pc:docMk/>
          <pc:sldMk cId="1980431322" sldId="257"/>
        </pc:sldMkLst>
        <pc:spChg chg="mod">
          <ac:chgData name="Oliver Hill" userId="429a735e-4672-4c9b-8bfa-e7f8e6ae6b63" providerId="ADAL" clId="{23353532-8CF1-48B4-866B-C9483AD08FA2}" dt="2024-02-08T15:04:06.419" v="51" actId="20577"/>
          <ac:spMkLst>
            <pc:docMk/>
            <pc:sldMk cId="1980431322" sldId="257"/>
            <ac:spMk id="3" creationId="{1296F94F-1111-FFEA-4071-6F777D44121E}"/>
          </ac:spMkLst>
        </pc:spChg>
      </pc:sldChg>
      <pc:sldChg chg="modSp mod">
        <pc:chgData name="Oliver Hill" userId="429a735e-4672-4c9b-8bfa-e7f8e6ae6b63" providerId="ADAL" clId="{23353532-8CF1-48B4-866B-C9483AD08FA2}" dt="2024-02-08T15:02:52.983" v="23" actId="20577"/>
        <pc:sldMkLst>
          <pc:docMk/>
          <pc:sldMk cId="3300268016" sldId="286"/>
        </pc:sldMkLst>
        <pc:spChg chg="mod">
          <ac:chgData name="Oliver Hill" userId="429a735e-4672-4c9b-8bfa-e7f8e6ae6b63" providerId="ADAL" clId="{23353532-8CF1-48B4-866B-C9483AD08FA2}" dt="2024-02-08T15:02:52.983" v="23" actId="20577"/>
          <ac:spMkLst>
            <pc:docMk/>
            <pc:sldMk cId="3300268016" sldId="286"/>
            <ac:spMk id="6" creationId="{F00BE84E-A638-FEBF-6A41-AC700852B234}"/>
          </ac:spMkLst>
        </pc:spChg>
      </pc:sldChg>
    </pc:docChg>
  </pc:docChgLst>
  <pc:docChgLst>
    <pc:chgData name="Oliver Hill" userId="429a735e-4672-4c9b-8bfa-e7f8e6ae6b63" providerId="ADAL" clId="{E61AAC7B-636E-4209-AF1A-B9FCA320FF37}"/>
    <pc:docChg chg="undo custSel addSld delSld modSld sldOrd">
      <pc:chgData name="Oliver Hill" userId="429a735e-4672-4c9b-8bfa-e7f8e6ae6b63" providerId="ADAL" clId="{E61AAC7B-636E-4209-AF1A-B9FCA320FF37}" dt="2023-07-18T21:27:27.048" v="2409" actId="1076"/>
      <pc:docMkLst>
        <pc:docMk/>
      </pc:docMkLst>
      <pc:sldChg chg="modSp mod">
        <pc:chgData name="Oliver Hill" userId="429a735e-4672-4c9b-8bfa-e7f8e6ae6b63" providerId="ADAL" clId="{E61AAC7B-636E-4209-AF1A-B9FCA320FF37}" dt="2023-07-18T21:27:27.048" v="2409" actId="1076"/>
        <pc:sldMkLst>
          <pc:docMk/>
          <pc:sldMk cId="1980431322" sldId="257"/>
        </pc:sldMkLst>
        <pc:spChg chg="mod">
          <ac:chgData name="Oliver Hill" userId="429a735e-4672-4c9b-8bfa-e7f8e6ae6b63" providerId="ADAL" clId="{E61AAC7B-636E-4209-AF1A-B9FCA320FF37}" dt="2023-07-18T21:27:27.048" v="2409" actId="1076"/>
          <ac:spMkLst>
            <pc:docMk/>
            <pc:sldMk cId="1980431322" sldId="257"/>
            <ac:spMk id="3" creationId="{1296F94F-1111-FFEA-4071-6F777D44121E}"/>
          </ac:spMkLst>
        </pc:spChg>
      </pc:sldChg>
      <pc:sldChg chg="addSp delSp modSp del mod setBg modNotesTx">
        <pc:chgData name="Oliver Hill" userId="429a735e-4672-4c9b-8bfa-e7f8e6ae6b63" providerId="ADAL" clId="{E61AAC7B-636E-4209-AF1A-B9FCA320FF37}" dt="2023-07-12T12:41:50.041" v="1993" actId="47"/>
        <pc:sldMkLst>
          <pc:docMk/>
          <pc:sldMk cId="2711862847" sldId="259"/>
        </pc:sldMkLst>
        <pc:spChg chg="del mod">
          <ac:chgData name="Oliver Hill" userId="429a735e-4672-4c9b-8bfa-e7f8e6ae6b63" providerId="ADAL" clId="{E61AAC7B-636E-4209-AF1A-B9FCA320FF37}" dt="2023-07-12T11:02:59.732" v="1908" actId="478"/>
          <ac:spMkLst>
            <pc:docMk/>
            <pc:sldMk cId="2711862847" sldId="259"/>
            <ac:spMk id="2" creationId="{7A3CAD61-73D8-57C1-A77F-3E1D35E4B8E3}"/>
          </ac:spMkLst>
        </pc:spChg>
        <pc:spChg chg="del mod">
          <ac:chgData name="Oliver Hill" userId="429a735e-4672-4c9b-8bfa-e7f8e6ae6b63" providerId="ADAL" clId="{E61AAC7B-636E-4209-AF1A-B9FCA320FF37}" dt="2023-07-12T11:02:41.238" v="1901" actId="478"/>
          <ac:spMkLst>
            <pc:docMk/>
            <pc:sldMk cId="2711862847" sldId="259"/>
            <ac:spMk id="5" creationId="{E1EE66FC-7AB1-50C1-6E8D-7B997871F84F}"/>
          </ac:spMkLst>
        </pc:spChg>
        <pc:spChg chg="add del mod">
          <ac:chgData name="Oliver Hill" userId="429a735e-4672-4c9b-8bfa-e7f8e6ae6b63" providerId="ADAL" clId="{E61AAC7B-636E-4209-AF1A-B9FCA320FF37}" dt="2023-07-12T11:02:57.976" v="1906" actId="478"/>
          <ac:spMkLst>
            <pc:docMk/>
            <pc:sldMk cId="2711862847" sldId="259"/>
            <ac:spMk id="7" creationId="{0B7FD7DD-F65D-C7A4-F2DE-EEEF2D4069EF}"/>
          </ac:spMkLst>
        </pc:spChg>
        <pc:spChg chg="add del mod">
          <ac:chgData name="Oliver Hill" userId="429a735e-4672-4c9b-8bfa-e7f8e6ae6b63" providerId="ADAL" clId="{E61AAC7B-636E-4209-AF1A-B9FCA320FF37}" dt="2023-07-12T11:03:01.389" v="1909" actId="478"/>
          <ac:spMkLst>
            <pc:docMk/>
            <pc:sldMk cId="2711862847" sldId="259"/>
            <ac:spMk id="11" creationId="{3D470F7C-CBE0-BB5A-B50B-5ABC6B25DE56}"/>
          </ac:spMkLst>
        </pc:spChg>
        <pc:spChg chg="add del">
          <ac:chgData name="Oliver Hill" userId="429a735e-4672-4c9b-8bfa-e7f8e6ae6b63" providerId="ADAL" clId="{E61AAC7B-636E-4209-AF1A-B9FCA320FF37}" dt="2023-07-12T11:03:08.839" v="1912" actId="26606"/>
          <ac:spMkLst>
            <pc:docMk/>
            <pc:sldMk cId="2711862847" sldId="259"/>
            <ac:spMk id="18" creationId="{92CC4BDB-5B81-4023-B967-7DF04BC13389}"/>
          </ac:spMkLst>
        </pc:spChg>
        <pc:spChg chg="add del">
          <ac:chgData name="Oliver Hill" userId="429a735e-4672-4c9b-8bfa-e7f8e6ae6b63" providerId="ADAL" clId="{E61AAC7B-636E-4209-AF1A-B9FCA320FF37}" dt="2023-07-12T11:03:09.752" v="1914" actId="26606"/>
          <ac:spMkLst>
            <pc:docMk/>
            <pc:sldMk cId="2711862847" sldId="259"/>
            <ac:spMk id="20" creationId="{E559D998-AB6C-46E1-B394-118E9A1E2D62}"/>
          </ac:spMkLst>
        </pc:spChg>
        <pc:spChg chg="add del">
          <ac:chgData name="Oliver Hill" userId="429a735e-4672-4c9b-8bfa-e7f8e6ae6b63" providerId="ADAL" clId="{E61AAC7B-636E-4209-AF1A-B9FCA320FF37}" dt="2023-07-12T11:03:10.712" v="1916" actId="26606"/>
          <ac:spMkLst>
            <pc:docMk/>
            <pc:sldMk cId="2711862847" sldId="259"/>
            <ac:spMk id="22" creationId="{42A4FC2C-047E-45A5-965D-8E1E3BF09BC6}"/>
          </ac:spMkLst>
        </pc:spChg>
        <pc:spChg chg="add del">
          <ac:chgData name="Oliver Hill" userId="429a735e-4672-4c9b-8bfa-e7f8e6ae6b63" providerId="ADAL" clId="{E61AAC7B-636E-4209-AF1A-B9FCA320FF37}" dt="2023-07-12T11:03:11.868" v="1918" actId="26606"/>
          <ac:spMkLst>
            <pc:docMk/>
            <pc:sldMk cId="2711862847" sldId="259"/>
            <ac:spMk id="24" creationId="{42A4FC2C-047E-45A5-965D-8E1E3BF09BC6}"/>
          </ac:spMkLst>
        </pc:spChg>
        <pc:spChg chg="add del">
          <ac:chgData name="Oliver Hill" userId="429a735e-4672-4c9b-8bfa-e7f8e6ae6b63" providerId="ADAL" clId="{E61AAC7B-636E-4209-AF1A-B9FCA320FF37}" dt="2023-07-12T11:03:12.649" v="1920" actId="26606"/>
          <ac:spMkLst>
            <pc:docMk/>
            <pc:sldMk cId="2711862847" sldId="259"/>
            <ac:spMk id="26" creationId="{3B432D73-5C38-474F-AF96-A3228731BF36}"/>
          </ac:spMkLst>
        </pc:spChg>
        <pc:spChg chg="add del">
          <ac:chgData name="Oliver Hill" userId="429a735e-4672-4c9b-8bfa-e7f8e6ae6b63" providerId="ADAL" clId="{E61AAC7B-636E-4209-AF1A-B9FCA320FF37}" dt="2023-07-12T11:03:13.315" v="1922" actId="26606"/>
          <ac:spMkLst>
            <pc:docMk/>
            <pc:sldMk cId="2711862847" sldId="259"/>
            <ac:spMk id="28" creationId="{92CC4BDB-5B81-4023-B967-7DF04BC13389}"/>
          </ac:spMkLst>
        </pc:spChg>
        <pc:spChg chg="add del">
          <ac:chgData name="Oliver Hill" userId="429a735e-4672-4c9b-8bfa-e7f8e6ae6b63" providerId="ADAL" clId="{E61AAC7B-636E-4209-AF1A-B9FCA320FF37}" dt="2023-07-12T11:03:16.284" v="1924" actId="26606"/>
          <ac:spMkLst>
            <pc:docMk/>
            <pc:sldMk cId="2711862847" sldId="259"/>
            <ac:spMk id="30" creationId="{E559D998-AB6C-46E1-B394-118E9A1E2D62}"/>
          </ac:spMkLst>
        </pc:spChg>
        <pc:spChg chg="add del">
          <ac:chgData name="Oliver Hill" userId="429a735e-4672-4c9b-8bfa-e7f8e6ae6b63" providerId="ADAL" clId="{E61AAC7B-636E-4209-AF1A-B9FCA320FF37}" dt="2023-07-12T11:03:18.890" v="1926" actId="26606"/>
          <ac:spMkLst>
            <pc:docMk/>
            <pc:sldMk cId="2711862847" sldId="259"/>
            <ac:spMk id="32" creationId="{5D9FC6AC-4A12-4825-8ABE-0732B8EF4D16}"/>
          </ac:spMkLst>
        </pc:spChg>
        <pc:spChg chg="add del">
          <ac:chgData name="Oliver Hill" userId="429a735e-4672-4c9b-8bfa-e7f8e6ae6b63" providerId="ADAL" clId="{E61AAC7B-636E-4209-AF1A-B9FCA320FF37}" dt="2023-07-12T11:03:23.526" v="1928" actId="26606"/>
          <ac:spMkLst>
            <pc:docMk/>
            <pc:sldMk cId="2711862847" sldId="259"/>
            <ac:spMk id="34" creationId="{8950AD4C-6AF3-49F8-94E1-DBCAFB39478B}"/>
          </ac:spMkLst>
        </pc:spChg>
        <pc:spChg chg="add del">
          <ac:chgData name="Oliver Hill" userId="429a735e-4672-4c9b-8bfa-e7f8e6ae6b63" providerId="ADAL" clId="{E61AAC7B-636E-4209-AF1A-B9FCA320FF37}" dt="2023-07-12T11:03:23.526" v="1928" actId="26606"/>
          <ac:spMkLst>
            <pc:docMk/>
            <pc:sldMk cId="2711862847" sldId="259"/>
            <ac:spMk id="35" creationId="{8DBEAE55-3EA1-41D7-A212-5F7D8986C1F2}"/>
          </ac:spMkLst>
        </pc:spChg>
        <pc:spChg chg="add del">
          <ac:chgData name="Oliver Hill" userId="429a735e-4672-4c9b-8bfa-e7f8e6ae6b63" providerId="ADAL" clId="{E61AAC7B-636E-4209-AF1A-B9FCA320FF37}" dt="2023-07-12T11:03:23.526" v="1928" actId="26606"/>
          <ac:spMkLst>
            <pc:docMk/>
            <pc:sldMk cId="2711862847" sldId="259"/>
            <ac:spMk id="36" creationId="{CFC5F0E7-644F-4101-BE72-12825CF537E7}"/>
          </ac:spMkLst>
        </pc:spChg>
        <pc:spChg chg="add del">
          <ac:chgData name="Oliver Hill" userId="429a735e-4672-4c9b-8bfa-e7f8e6ae6b63" providerId="ADAL" clId="{E61AAC7B-636E-4209-AF1A-B9FCA320FF37}" dt="2023-07-12T11:03:23.526" v="1928" actId="26606"/>
          <ac:spMkLst>
            <pc:docMk/>
            <pc:sldMk cId="2711862847" sldId="259"/>
            <ac:spMk id="37" creationId="{B1F9B6B4-B0C4-45C6-A086-901C960D03E7}"/>
          </ac:spMkLst>
        </pc:spChg>
        <pc:spChg chg="add del">
          <ac:chgData name="Oliver Hill" userId="429a735e-4672-4c9b-8bfa-e7f8e6ae6b63" providerId="ADAL" clId="{E61AAC7B-636E-4209-AF1A-B9FCA320FF37}" dt="2023-07-12T11:03:24.244" v="1930" actId="26606"/>
          <ac:spMkLst>
            <pc:docMk/>
            <pc:sldMk cId="2711862847" sldId="259"/>
            <ac:spMk id="39" creationId="{42A4FC2C-047E-45A5-965D-8E1E3BF09BC6}"/>
          </ac:spMkLst>
        </pc:spChg>
        <pc:spChg chg="add del">
          <ac:chgData name="Oliver Hill" userId="429a735e-4672-4c9b-8bfa-e7f8e6ae6b63" providerId="ADAL" clId="{E61AAC7B-636E-4209-AF1A-B9FCA320FF37}" dt="2023-07-12T11:03:24.887" v="1932" actId="26606"/>
          <ac:spMkLst>
            <pc:docMk/>
            <pc:sldMk cId="2711862847" sldId="259"/>
            <ac:spMk id="41" creationId="{42A4FC2C-047E-45A5-965D-8E1E3BF09BC6}"/>
          </ac:spMkLst>
        </pc:spChg>
        <pc:spChg chg="add del">
          <ac:chgData name="Oliver Hill" userId="429a735e-4672-4c9b-8bfa-e7f8e6ae6b63" providerId="ADAL" clId="{E61AAC7B-636E-4209-AF1A-B9FCA320FF37}" dt="2023-07-12T11:03:26.624" v="1934" actId="26606"/>
          <ac:spMkLst>
            <pc:docMk/>
            <pc:sldMk cId="2711862847" sldId="259"/>
            <ac:spMk id="43" creationId="{42A4FC2C-047E-45A5-965D-8E1E3BF09BC6}"/>
          </ac:spMkLst>
        </pc:spChg>
        <pc:spChg chg="add">
          <ac:chgData name="Oliver Hill" userId="429a735e-4672-4c9b-8bfa-e7f8e6ae6b63" providerId="ADAL" clId="{E61AAC7B-636E-4209-AF1A-B9FCA320FF37}" dt="2023-07-12T11:03:26.627" v="1935" actId="26606"/>
          <ac:spMkLst>
            <pc:docMk/>
            <pc:sldMk cId="2711862847" sldId="259"/>
            <ac:spMk id="45" creationId="{42A4FC2C-047E-45A5-965D-8E1E3BF09BC6}"/>
          </ac:spMkLst>
        </pc:spChg>
        <pc:picChg chg="add del mod">
          <ac:chgData name="Oliver Hill" userId="429a735e-4672-4c9b-8bfa-e7f8e6ae6b63" providerId="ADAL" clId="{E61AAC7B-636E-4209-AF1A-B9FCA320FF37}" dt="2023-07-12T11:02:57.073" v="1905" actId="478"/>
          <ac:picMkLst>
            <pc:docMk/>
            <pc:sldMk cId="2711862847" sldId="259"/>
            <ac:picMk id="4" creationId="{5374CCF3-852D-1795-F96B-248C3F993F6F}"/>
          </ac:picMkLst>
        </pc:picChg>
        <pc:picChg chg="add del mod">
          <ac:chgData name="Oliver Hill" userId="429a735e-4672-4c9b-8bfa-e7f8e6ae6b63" providerId="ADAL" clId="{E61AAC7B-636E-4209-AF1A-B9FCA320FF37}" dt="2023-07-12T11:02:55.386" v="1904" actId="478"/>
          <ac:picMkLst>
            <pc:docMk/>
            <pc:sldMk cId="2711862847" sldId="259"/>
            <ac:picMk id="9" creationId="{F5C3C665-211F-C33B-1264-66A522D62E84}"/>
          </ac:picMkLst>
        </pc:picChg>
        <pc:picChg chg="add mod">
          <ac:chgData name="Oliver Hill" userId="429a735e-4672-4c9b-8bfa-e7f8e6ae6b63" providerId="ADAL" clId="{E61AAC7B-636E-4209-AF1A-B9FCA320FF37}" dt="2023-07-12T11:03:26.627" v="1935" actId="26606"/>
          <ac:picMkLst>
            <pc:docMk/>
            <pc:sldMk cId="2711862847" sldId="259"/>
            <ac:picMk id="13" creationId="{C53179D7-2D98-B44E-1EA2-E8F55D4F0935}"/>
          </ac:picMkLst>
        </pc:picChg>
        <pc:picChg chg="add del mod">
          <ac:chgData name="Oliver Hill" userId="429a735e-4672-4c9b-8bfa-e7f8e6ae6b63" providerId="ADAL" clId="{E61AAC7B-636E-4209-AF1A-B9FCA320FF37}" dt="2023-07-12T11:02:39.511" v="1900" actId="478"/>
          <ac:picMkLst>
            <pc:docMk/>
            <pc:sldMk cId="2711862847" sldId="259"/>
            <ac:picMk id="1026" creationId="{36A865E8-8F3B-3C7C-5128-3DFD730198BD}"/>
          </ac:picMkLst>
        </pc:picChg>
      </pc:sldChg>
      <pc:sldChg chg="modSp add del mod modNotesTx">
        <pc:chgData name="Oliver Hill" userId="429a735e-4672-4c9b-8bfa-e7f8e6ae6b63" providerId="ADAL" clId="{E61AAC7B-636E-4209-AF1A-B9FCA320FF37}" dt="2023-07-17T21:44:47.282" v="2328" actId="404"/>
        <pc:sldMkLst>
          <pc:docMk/>
          <pc:sldMk cId="3451544604" sldId="260"/>
        </pc:sldMkLst>
        <pc:spChg chg="mod">
          <ac:chgData name="Oliver Hill" userId="429a735e-4672-4c9b-8bfa-e7f8e6ae6b63" providerId="ADAL" clId="{E61AAC7B-636E-4209-AF1A-B9FCA320FF37}" dt="2023-07-17T21:44:47.282" v="2328" actId="404"/>
          <ac:spMkLst>
            <pc:docMk/>
            <pc:sldMk cId="3451544604" sldId="260"/>
            <ac:spMk id="5" creationId="{7ABAAF27-15AF-5611-BF62-1D52EB72CDCA}"/>
          </ac:spMkLst>
        </pc:spChg>
        <pc:spChg chg="mod">
          <ac:chgData name="Oliver Hill" userId="429a735e-4672-4c9b-8bfa-e7f8e6ae6b63" providerId="ADAL" clId="{E61AAC7B-636E-4209-AF1A-B9FCA320FF37}" dt="2023-06-30T16:20:11.354" v="546" actId="27636"/>
          <ac:spMkLst>
            <pc:docMk/>
            <pc:sldMk cId="3451544604" sldId="260"/>
            <ac:spMk id="6" creationId="{A08C96D1-25CF-7ADD-9F39-C9A1C6A3C32D}"/>
          </ac:spMkLst>
        </pc:spChg>
      </pc:sldChg>
      <pc:sldChg chg="add del">
        <pc:chgData name="Oliver Hill" userId="429a735e-4672-4c9b-8bfa-e7f8e6ae6b63" providerId="ADAL" clId="{E61AAC7B-636E-4209-AF1A-B9FCA320FF37}" dt="2023-06-30T14:49:57.254" v="3" actId="47"/>
        <pc:sldMkLst>
          <pc:docMk/>
          <pc:sldMk cId="3754651598" sldId="264"/>
        </pc:sldMkLst>
      </pc:sldChg>
      <pc:sldChg chg="modSp del mod">
        <pc:chgData name="Oliver Hill" userId="429a735e-4672-4c9b-8bfa-e7f8e6ae6b63" providerId="ADAL" clId="{E61AAC7B-636E-4209-AF1A-B9FCA320FF37}" dt="2023-07-12T12:49:59.788" v="2045" actId="47"/>
        <pc:sldMkLst>
          <pc:docMk/>
          <pc:sldMk cId="386391166" sldId="265"/>
        </pc:sldMkLst>
        <pc:spChg chg="mod">
          <ac:chgData name="Oliver Hill" userId="429a735e-4672-4c9b-8bfa-e7f8e6ae6b63" providerId="ADAL" clId="{E61AAC7B-636E-4209-AF1A-B9FCA320FF37}" dt="2023-07-12T12:49:19.586" v="2033" actId="113"/>
          <ac:spMkLst>
            <pc:docMk/>
            <pc:sldMk cId="386391166" sldId="265"/>
            <ac:spMk id="2" creationId="{D806632A-0464-40E6-8462-A4133006C9B5}"/>
          </ac:spMkLst>
        </pc:spChg>
        <pc:spChg chg="mod">
          <ac:chgData name="Oliver Hill" userId="429a735e-4672-4c9b-8bfa-e7f8e6ae6b63" providerId="ADAL" clId="{E61AAC7B-636E-4209-AF1A-B9FCA320FF37}" dt="2023-07-12T12:49:32.290" v="2041" actId="6549"/>
          <ac:spMkLst>
            <pc:docMk/>
            <pc:sldMk cId="386391166" sldId="265"/>
            <ac:spMk id="3" creationId="{6DCA2025-6DDD-4B07-A138-4E667A36FFA1}"/>
          </ac:spMkLst>
        </pc:spChg>
      </pc:sldChg>
      <pc:sldChg chg="modSp del mod">
        <pc:chgData name="Oliver Hill" userId="429a735e-4672-4c9b-8bfa-e7f8e6ae6b63" providerId="ADAL" clId="{E61AAC7B-636E-4209-AF1A-B9FCA320FF37}" dt="2023-07-12T12:40:43.099" v="1992" actId="47"/>
        <pc:sldMkLst>
          <pc:docMk/>
          <pc:sldMk cId="1859882995" sldId="267"/>
        </pc:sldMkLst>
        <pc:spChg chg="mod">
          <ac:chgData name="Oliver Hill" userId="429a735e-4672-4c9b-8bfa-e7f8e6ae6b63" providerId="ADAL" clId="{E61AAC7B-636E-4209-AF1A-B9FCA320FF37}" dt="2023-06-30T17:18:06.765" v="1157" actId="14100"/>
          <ac:spMkLst>
            <pc:docMk/>
            <pc:sldMk cId="1859882995" sldId="267"/>
            <ac:spMk id="2" creationId="{9CD11121-AE8D-3EEA-55EB-88B3E0C52A4F}"/>
          </ac:spMkLst>
        </pc:spChg>
        <pc:picChg chg="mod">
          <ac:chgData name="Oliver Hill" userId="429a735e-4672-4c9b-8bfa-e7f8e6ae6b63" providerId="ADAL" clId="{E61AAC7B-636E-4209-AF1A-B9FCA320FF37}" dt="2023-07-11T10:02:02.146" v="1895" actId="1076"/>
          <ac:picMkLst>
            <pc:docMk/>
            <pc:sldMk cId="1859882995" sldId="267"/>
            <ac:picMk id="1038" creationId="{7E8F2C50-EDE1-51B1-3829-2A8AE18C4892}"/>
          </ac:picMkLst>
        </pc:picChg>
      </pc:sldChg>
      <pc:sldChg chg="new del">
        <pc:chgData name="Oliver Hill" userId="429a735e-4672-4c9b-8bfa-e7f8e6ae6b63" providerId="ADAL" clId="{E61AAC7B-636E-4209-AF1A-B9FCA320FF37}" dt="2023-07-04T14:24:34.709" v="1836" actId="47"/>
        <pc:sldMkLst>
          <pc:docMk/>
          <pc:sldMk cId="2806127305" sldId="268"/>
        </pc:sldMkLst>
      </pc:sldChg>
      <pc:sldChg chg="modSp new mod modNotesTx">
        <pc:chgData name="Oliver Hill" userId="429a735e-4672-4c9b-8bfa-e7f8e6ae6b63" providerId="ADAL" clId="{E61AAC7B-636E-4209-AF1A-B9FCA320FF37}" dt="2023-07-12T13:51:51.724" v="2263" actId="14100"/>
        <pc:sldMkLst>
          <pc:docMk/>
          <pc:sldMk cId="28239028" sldId="269"/>
        </pc:sldMkLst>
        <pc:spChg chg="mod">
          <ac:chgData name="Oliver Hill" userId="429a735e-4672-4c9b-8bfa-e7f8e6ae6b63" providerId="ADAL" clId="{E61AAC7B-636E-4209-AF1A-B9FCA320FF37}" dt="2023-07-12T13:51:51.724" v="2263" actId="14100"/>
          <ac:spMkLst>
            <pc:docMk/>
            <pc:sldMk cId="28239028" sldId="269"/>
            <ac:spMk id="2" creationId="{D9AE04C9-DA3A-23A2-73D9-AFD990F63E3F}"/>
          </ac:spMkLst>
        </pc:spChg>
        <pc:spChg chg="mod">
          <ac:chgData name="Oliver Hill" userId="429a735e-4672-4c9b-8bfa-e7f8e6ae6b63" providerId="ADAL" clId="{E61AAC7B-636E-4209-AF1A-B9FCA320FF37}" dt="2023-06-30T16:21:11.828" v="564" actId="20577"/>
          <ac:spMkLst>
            <pc:docMk/>
            <pc:sldMk cId="28239028" sldId="269"/>
            <ac:spMk id="3" creationId="{1BB6E33B-27D7-CCA1-5D5F-A86ABAA01706}"/>
          </ac:spMkLst>
        </pc:spChg>
      </pc:sldChg>
      <pc:sldChg chg="new del">
        <pc:chgData name="Oliver Hill" userId="429a735e-4672-4c9b-8bfa-e7f8e6ae6b63" providerId="ADAL" clId="{E61AAC7B-636E-4209-AF1A-B9FCA320FF37}" dt="2023-07-04T14:24:39.923" v="1837" actId="47"/>
        <pc:sldMkLst>
          <pc:docMk/>
          <pc:sldMk cId="4286144296" sldId="270"/>
        </pc:sldMkLst>
      </pc:sldChg>
      <pc:sldChg chg="modSp new mod">
        <pc:chgData name="Oliver Hill" userId="429a735e-4672-4c9b-8bfa-e7f8e6ae6b63" providerId="ADAL" clId="{E61AAC7B-636E-4209-AF1A-B9FCA320FF37}" dt="2023-07-17T21:47:00.094" v="2348" actId="404"/>
        <pc:sldMkLst>
          <pc:docMk/>
          <pc:sldMk cId="1061034658" sldId="271"/>
        </pc:sldMkLst>
        <pc:spChg chg="mod">
          <ac:chgData name="Oliver Hill" userId="429a735e-4672-4c9b-8bfa-e7f8e6ae6b63" providerId="ADAL" clId="{E61AAC7B-636E-4209-AF1A-B9FCA320FF37}" dt="2023-07-17T21:47:00.094" v="2348" actId="404"/>
          <ac:spMkLst>
            <pc:docMk/>
            <pc:sldMk cId="1061034658" sldId="271"/>
            <ac:spMk id="2" creationId="{372C21E9-8026-869C-9F3B-4B08CCE05241}"/>
          </ac:spMkLst>
        </pc:spChg>
        <pc:spChg chg="mod">
          <ac:chgData name="Oliver Hill" userId="429a735e-4672-4c9b-8bfa-e7f8e6ae6b63" providerId="ADAL" clId="{E61AAC7B-636E-4209-AF1A-B9FCA320FF37}" dt="2023-07-17T21:46:44.337" v="2347" actId="20577"/>
          <ac:spMkLst>
            <pc:docMk/>
            <pc:sldMk cId="1061034658" sldId="271"/>
            <ac:spMk id="3" creationId="{E85B1FCD-067D-47BF-C88E-197D59470B78}"/>
          </ac:spMkLst>
        </pc:spChg>
      </pc:sldChg>
      <pc:sldChg chg="new del">
        <pc:chgData name="Oliver Hill" userId="429a735e-4672-4c9b-8bfa-e7f8e6ae6b63" providerId="ADAL" clId="{E61AAC7B-636E-4209-AF1A-B9FCA320FF37}" dt="2023-07-10T09:23:02.829" v="1888" actId="47"/>
        <pc:sldMkLst>
          <pc:docMk/>
          <pc:sldMk cId="3710002321" sldId="272"/>
        </pc:sldMkLst>
      </pc:sldChg>
      <pc:sldChg chg="addSp delSp modSp add mod">
        <pc:chgData name="Oliver Hill" userId="429a735e-4672-4c9b-8bfa-e7f8e6ae6b63" providerId="ADAL" clId="{E61AAC7B-636E-4209-AF1A-B9FCA320FF37}" dt="2023-07-12T15:59:53.361" v="2276" actId="1076"/>
        <pc:sldMkLst>
          <pc:docMk/>
          <pc:sldMk cId="2870838802" sldId="273"/>
        </pc:sldMkLst>
        <pc:spChg chg="del mod">
          <ac:chgData name="Oliver Hill" userId="429a735e-4672-4c9b-8bfa-e7f8e6ae6b63" providerId="ADAL" clId="{E61AAC7B-636E-4209-AF1A-B9FCA320FF37}" dt="2023-07-12T11:56:31.249" v="1936" actId="478"/>
          <ac:spMkLst>
            <pc:docMk/>
            <pc:sldMk cId="2870838802" sldId="273"/>
            <ac:spMk id="2" creationId="{B703B171-7FCD-A12B-5CC6-4EC9C2238D6B}"/>
          </ac:spMkLst>
        </pc:spChg>
        <pc:spChg chg="add del">
          <ac:chgData name="Oliver Hill" userId="429a735e-4672-4c9b-8bfa-e7f8e6ae6b63" providerId="ADAL" clId="{E61AAC7B-636E-4209-AF1A-B9FCA320FF37}" dt="2023-07-12T11:56:52.895" v="1954" actId="478"/>
          <ac:spMkLst>
            <pc:docMk/>
            <pc:sldMk cId="2870838802" sldId="273"/>
            <ac:spMk id="3" creationId="{C4BF6310-DD0B-0284-E8D9-4B01349C40A2}"/>
          </ac:spMkLst>
        </pc:spChg>
        <pc:spChg chg="add del">
          <ac:chgData name="Oliver Hill" userId="429a735e-4672-4c9b-8bfa-e7f8e6ae6b63" providerId="ADAL" clId="{E61AAC7B-636E-4209-AF1A-B9FCA320FF37}" dt="2023-07-12T11:56:51.412" v="1953" actId="478"/>
          <ac:spMkLst>
            <pc:docMk/>
            <pc:sldMk cId="2870838802" sldId="273"/>
            <ac:spMk id="4" creationId="{40C31835-C890-F578-8928-31876CBFDEEE}"/>
          </ac:spMkLst>
        </pc:spChg>
        <pc:spChg chg="add del mod">
          <ac:chgData name="Oliver Hill" userId="429a735e-4672-4c9b-8bfa-e7f8e6ae6b63" providerId="ADAL" clId="{E61AAC7B-636E-4209-AF1A-B9FCA320FF37}" dt="2023-07-12T11:58:54.619" v="1985" actId="14100"/>
          <ac:spMkLst>
            <pc:docMk/>
            <pc:sldMk cId="2870838802" sldId="273"/>
            <ac:spMk id="6" creationId="{DB863EFC-BE01-4320-C60E-EC44A39CC415}"/>
          </ac:spMkLst>
        </pc:spChg>
        <pc:picChg chg="add del mod">
          <ac:chgData name="Oliver Hill" userId="429a735e-4672-4c9b-8bfa-e7f8e6ae6b63" providerId="ADAL" clId="{E61AAC7B-636E-4209-AF1A-B9FCA320FF37}" dt="2023-07-12T11:56:47.973" v="1949" actId="22"/>
          <ac:picMkLst>
            <pc:docMk/>
            <pc:sldMk cId="2870838802" sldId="273"/>
            <ac:picMk id="8" creationId="{772F59D3-FAF8-147F-0A0D-25EC8B5017A8}"/>
          </ac:picMkLst>
        </pc:picChg>
        <pc:picChg chg="add mod">
          <ac:chgData name="Oliver Hill" userId="429a735e-4672-4c9b-8bfa-e7f8e6ae6b63" providerId="ADAL" clId="{E61AAC7B-636E-4209-AF1A-B9FCA320FF37}" dt="2023-07-12T15:59:53.361" v="2276" actId="1076"/>
          <ac:picMkLst>
            <pc:docMk/>
            <pc:sldMk cId="2870838802" sldId="273"/>
            <ac:picMk id="10" creationId="{353ED962-1EE2-B42F-76CC-66B49527BAAD}"/>
          </ac:picMkLst>
        </pc:picChg>
      </pc:sldChg>
      <pc:sldChg chg="modSp new mod modNotesTx">
        <pc:chgData name="Oliver Hill" userId="429a735e-4672-4c9b-8bfa-e7f8e6ae6b63" providerId="ADAL" clId="{E61AAC7B-636E-4209-AF1A-B9FCA320FF37}" dt="2023-07-17T21:47:05.129" v="2349" actId="404"/>
        <pc:sldMkLst>
          <pc:docMk/>
          <pc:sldMk cId="2720206919" sldId="274"/>
        </pc:sldMkLst>
        <pc:spChg chg="mod">
          <ac:chgData name="Oliver Hill" userId="429a735e-4672-4c9b-8bfa-e7f8e6ae6b63" providerId="ADAL" clId="{E61AAC7B-636E-4209-AF1A-B9FCA320FF37}" dt="2023-07-17T21:47:05.129" v="2349" actId="404"/>
          <ac:spMkLst>
            <pc:docMk/>
            <pc:sldMk cId="2720206919" sldId="274"/>
            <ac:spMk id="2" creationId="{0A802D27-C13B-9DF1-2687-BC1AFADEFC76}"/>
          </ac:spMkLst>
        </pc:spChg>
        <pc:spChg chg="mod">
          <ac:chgData name="Oliver Hill" userId="429a735e-4672-4c9b-8bfa-e7f8e6ae6b63" providerId="ADAL" clId="{E61AAC7B-636E-4209-AF1A-B9FCA320FF37}" dt="2023-07-17T21:38:15.949" v="2282" actId="403"/>
          <ac:spMkLst>
            <pc:docMk/>
            <pc:sldMk cId="2720206919" sldId="274"/>
            <ac:spMk id="3" creationId="{E9D479A9-C6B6-9D31-1F42-D19DEBCCFA22}"/>
          </ac:spMkLst>
        </pc:spChg>
      </pc:sldChg>
      <pc:sldChg chg="addSp modSp new mod">
        <pc:chgData name="Oliver Hill" userId="429a735e-4672-4c9b-8bfa-e7f8e6ae6b63" providerId="ADAL" clId="{E61AAC7B-636E-4209-AF1A-B9FCA320FF37}" dt="2023-07-17T21:47:13.449" v="2350" actId="404"/>
        <pc:sldMkLst>
          <pc:docMk/>
          <pc:sldMk cId="2698187096" sldId="275"/>
        </pc:sldMkLst>
        <pc:spChg chg="mod">
          <ac:chgData name="Oliver Hill" userId="429a735e-4672-4c9b-8bfa-e7f8e6ae6b63" providerId="ADAL" clId="{E61AAC7B-636E-4209-AF1A-B9FCA320FF37}" dt="2023-07-17T21:47:13.449" v="2350" actId="404"/>
          <ac:spMkLst>
            <pc:docMk/>
            <pc:sldMk cId="2698187096" sldId="275"/>
            <ac:spMk id="2" creationId="{1DE0B31D-B355-CD29-CC5B-5766A2BC3E76}"/>
          </ac:spMkLst>
        </pc:spChg>
        <pc:spChg chg="mod">
          <ac:chgData name="Oliver Hill" userId="429a735e-4672-4c9b-8bfa-e7f8e6ae6b63" providerId="ADAL" clId="{E61AAC7B-636E-4209-AF1A-B9FCA320FF37}" dt="2023-07-17T21:38:31.406" v="2283" actId="403"/>
          <ac:spMkLst>
            <pc:docMk/>
            <pc:sldMk cId="2698187096" sldId="275"/>
            <ac:spMk id="3" creationId="{00246F2C-A26D-1F17-D5B1-C5B7E6717966}"/>
          </ac:spMkLst>
        </pc:spChg>
        <pc:spChg chg="add mod">
          <ac:chgData name="Oliver Hill" userId="429a735e-4672-4c9b-8bfa-e7f8e6ae6b63" providerId="ADAL" clId="{E61AAC7B-636E-4209-AF1A-B9FCA320FF37}" dt="2023-07-17T21:38:37.250" v="2285" actId="403"/>
          <ac:spMkLst>
            <pc:docMk/>
            <pc:sldMk cId="2698187096" sldId="275"/>
            <ac:spMk id="4" creationId="{D633F7C7-B3C3-7513-53D7-8FDC9130A691}"/>
          </ac:spMkLst>
        </pc:spChg>
      </pc:sldChg>
      <pc:sldChg chg="modSp add mod modNotesTx">
        <pc:chgData name="Oliver Hill" userId="429a735e-4672-4c9b-8bfa-e7f8e6ae6b63" providerId="ADAL" clId="{E61AAC7B-636E-4209-AF1A-B9FCA320FF37}" dt="2023-07-17T21:47:24.985" v="2354" actId="404"/>
        <pc:sldMkLst>
          <pc:docMk/>
          <pc:sldMk cId="1096571993" sldId="276"/>
        </pc:sldMkLst>
        <pc:spChg chg="mod">
          <ac:chgData name="Oliver Hill" userId="429a735e-4672-4c9b-8bfa-e7f8e6ae6b63" providerId="ADAL" clId="{E61AAC7B-636E-4209-AF1A-B9FCA320FF37}" dt="2023-07-17T21:47:24.985" v="2354" actId="404"/>
          <ac:spMkLst>
            <pc:docMk/>
            <pc:sldMk cId="1096571993" sldId="276"/>
            <ac:spMk id="2" creationId="{0A802D27-C13B-9DF1-2687-BC1AFADEFC76}"/>
          </ac:spMkLst>
        </pc:spChg>
        <pc:spChg chg="mod">
          <ac:chgData name="Oliver Hill" userId="429a735e-4672-4c9b-8bfa-e7f8e6ae6b63" providerId="ADAL" clId="{E61AAC7B-636E-4209-AF1A-B9FCA320FF37}" dt="2023-07-17T21:39:00.823" v="2290" actId="404"/>
          <ac:spMkLst>
            <pc:docMk/>
            <pc:sldMk cId="1096571993" sldId="276"/>
            <ac:spMk id="3" creationId="{E9D479A9-C6B6-9D31-1F42-D19DEBCCFA22}"/>
          </ac:spMkLst>
        </pc:spChg>
      </pc:sldChg>
      <pc:sldChg chg="modSp new mod modNotesTx">
        <pc:chgData name="Oliver Hill" userId="429a735e-4672-4c9b-8bfa-e7f8e6ae6b63" providerId="ADAL" clId="{E61AAC7B-636E-4209-AF1A-B9FCA320FF37}" dt="2023-07-17T21:47:34.952" v="2356" actId="404"/>
        <pc:sldMkLst>
          <pc:docMk/>
          <pc:sldMk cId="2445557640" sldId="277"/>
        </pc:sldMkLst>
        <pc:spChg chg="mod">
          <ac:chgData name="Oliver Hill" userId="429a735e-4672-4c9b-8bfa-e7f8e6ae6b63" providerId="ADAL" clId="{E61AAC7B-636E-4209-AF1A-B9FCA320FF37}" dt="2023-07-17T21:47:34.952" v="2356" actId="404"/>
          <ac:spMkLst>
            <pc:docMk/>
            <pc:sldMk cId="2445557640" sldId="277"/>
            <ac:spMk id="2" creationId="{CF03536E-BC42-ED90-2FD2-E5D322AC4401}"/>
          </ac:spMkLst>
        </pc:spChg>
      </pc:sldChg>
      <pc:sldChg chg="addSp delSp modSp new del mod">
        <pc:chgData name="Oliver Hill" userId="429a735e-4672-4c9b-8bfa-e7f8e6ae6b63" providerId="ADAL" clId="{E61AAC7B-636E-4209-AF1A-B9FCA320FF37}" dt="2023-06-30T17:21:31.801" v="1308" actId="47"/>
        <pc:sldMkLst>
          <pc:docMk/>
          <pc:sldMk cId="2656949722" sldId="278"/>
        </pc:sldMkLst>
        <pc:spChg chg="mod">
          <ac:chgData name="Oliver Hill" userId="429a735e-4672-4c9b-8bfa-e7f8e6ae6b63" providerId="ADAL" clId="{E61AAC7B-636E-4209-AF1A-B9FCA320FF37}" dt="2023-06-30T17:04:42.820" v="1017" actId="20577"/>
          <ac:spMkLst>
            <pc:docMk/>
            <pc:sldMk cId="2656949722" sldId="278"/>
            <ac:spMk id="2" creationId="{3F4DF56F-F51B-D81C-A921-F62AEBDF21F8}"/>
          </ac:spMkLst>
        </pc:spChg>
        <pc:spChg chg="del">
          <ac:chgData name="Oliver Hill" userId="429a735e-4672-4c9b-8bfa-e7f8e6ae6b63" providerId="ADAL" clId="{E61AAC7B-636E-4209-AF1A-B9FCA320FF37}" dt="2023-06-30T17:04:54.202" v="1020" actId="478"/>
          <ac:spMkLst>
            <pc:docMk/>
            <pc:sldMk cId="2656949722" sldId="278"/>
            <ac:spMk id="3" creationId="{D4CC17E4-3FC7-6309-AFA2-AFA73614A5E7}"/>
          </ac:spMkLst>
        </pc:spChg>
        <pc:spChg chg="add del">
          <ac:chgData name="Oliver Hill" userId="429a735e-4672-4c9b-8bfa-e7f8e6ae6b63" providerId="ADAL" clId="{E61AAC7B-636E-4209-AF1A-B9FCA320FF37}" dt="2023-06-30T17:10:00.780" v="1029" actId="478"/>
          <ac:spMkLst>
            <pc:docMk/>
            <pc:sldMk cId="2656949722" sldId="278"/>
            <ac:spMk id="5" creationId="{400FB23F-88CD-BF59-F62F-B11474F889AC}"/>
          </ac:spMkLst>
        </pc:spChg>
        <pc:picChg chg="add del mod">
          <ac:chgData name="Oliver Hill" userId="429a735e-4672-4c9b-8bfa-e7f8e6ae6b63" providerId="ADAL" clId="{E61AAC7B-636E-4209-AF1A-B9FCA320FF37}" dt="2023-06-30T17:07:08.799" v="1022" actId="478"/>
          <ac:picMkLst>
            <pc:docMk/>
            <pc:sldMk cId="2656949722" sldId="278"/>
            <ac:picMk id="4" creationId="{D54A8C9D-409B-43B3-377E-A39944B2AB25}"/>
          </ac:picMkLst>
        </pc:picChg>
        <pc:picChg chg="add mod">
          <ac:chgData name="Oliver Hill" userId="429a735e-4672-4c9b-8bfa-e7f8e6ae6b63" providerId="ADAL" clId="{E61AAC7B-636E-4209-AF1A-B9FCA320FF37}" dt="2023-06-30T17:15:41.131" v="1069" actId="1076"/>
          <ac:picMkLst>
            <pc:docMk/>
            <pc:sldMk cId="2656949722" sldId="278"/>
            <ac:picMk id="6" creationId="{9DB9C967-C738-475C-7EC9-E1E428FF65B1}"/>
          </ac:picMkLst>
        </pc:picChg>
        <pc:picChg chg="add mod">
          <ac:chgData name="Oliver Hill" userId="429a735e-4672-4c9b-8bfa-e7f8e6ae6b63" providerId="ADAL" clId="{E61AAC7B-636E-4209-AF1A-B9FCA320FF37}" dt="2023-06-30T17:20:20.256" v="1291" actId="1076"/>
          <ac:picMkLst>
            <pc:docMk/>
            <pc:sldMk cId="2656949722" sldId="278"/>
            <ac:picMk id="1026" creationId="{A4337B68-AFAB-73F7-E9A0-71B0DFF27B63}"/>
          </ac:picMkLst>
        </pc:picChg>
        <pc:picChg chg="add del mod">
          <ac:chgData name="Oliver Hill" userId="429a735e-4672-4c9b-8bfa-e7f8e6ae6b63" providerId="ADAL" clId="{E61AAC7B-636E-4209-AF1A-B9FCA320FF37}" dt="2023-06-30T17:10:33.919" v="1032" actId="478"/>
          <ac:picMkLst>
            <pc:docMk/>
            <pc:sldMk cId="2656949722" sldId="278"/>
            <ac:picMk id="1030" creationId="{2C6117EF-F851-ADC9-70DD-5032F9659803}"/>
          </ac:picMkLst>
        </pc:picChg>
        <pc:picChg chg="add mod">
          <ac:chgData name="Oliver Hill" userId="429a735e-4672-4c9b-8bfa-e7f8e6ae6b63" providerId="ADAL" clId="{E61AAC7B-636E-4209-AF1A-B9FCA320FF37}" dt="2023-06-30T17:18:18.243" v="1160" actId="1076"/>
          <ac:picMkLst>
            <pc:docMk/>
            <pc:sldMk cId="2656949722" sldId="278"/>
            <ac:picMk id="1032" creationId="{79E2441D-6399-D5BA-456C-C3EC7DB802D1}"/>
          </ac:picMkLst>
        </pc:picChg>
      </pc:sldChg>
      <pc:sldChg chg="addSp delSp modSp new del mod setBg addAnim delAnim">
        <pc:chgData name="Oliver Hill" userId="429a735e-4672-4c9b-8bfa-e7f8e6ae6b63" providerId="ADAL" clId="{E61AAC7B-636E-4209-AF1A-B9FCA320FF37}" dt="2023-06-30T17:18:15.038" v="1158" actId="47"/>
        <pc:sldMkLst>
          <pc:docMk/>
          <pc:sldMk cId="1461972924" sldId="279"/>
        </pc:sldMkLst>
        <pc:spChg chg="mod ord">
          <ac:chgData name="Oliver Hill" userId="429a735e-4672-4c9b-8bfa-e7f8e6ae6b63" providerId="ADAL" clId="{E61AAC7B-636E-4209-AF1A-B9FCA320FF37}" dt="2023-06-30T17:17:26.542" v="1095" actId="26606"/>
          <ac:spMkLst>
            <pc:docMk/>
            <pc:sldMk cId="1461972924" sldId="279"/>
            <ac:spMk id="2" creationId="{07D5691C-79C9-546E-4321-79A7D3B1F26D}"/>
          </ac:spMkLst>
        </pc:spChg>
        <pc:spChg chg="del">
          <ac:chgData name="Oliver Hill" userId="429a735e-4672-4c9b-8bfa-e7f8e6ae6b63" providerId="ADAL" clId="{E61AAC7B-636E-4209-AF1A-B9FCA320FF37}" dt="2023-06-30T17:11:39.505" v="1044" actId="478"/>
          <ac:spMkLst>
            <pc:docMk/>
            <pc:sldMk cId="1461972924" sldId="279"/>
            <ac:spMk id="3" creationId="{7AA38CFC-C02A-32B3-DB8B-C142C8FFB488}"/>
          </ac:spMkLst>
        </pc:spChg>
        <pc:spChg chg="add del">
          <ac:chgData name="Oliver Hill" userId="429a735e-4672-4c9b-8bfa-e7f8e6ae6b63" providerId="ADAL" clId="{E61AAC7B-636E-4209-AF1A-B9FCA320FF37}" dt="2023-06-30T17:14:52.719" v="1055" actId="26606"/>
          <ac:spMkLst>
            <pc:docMk/>
            <pc:sldMk cId="1461972924" sldId="279"/>
            <ac:spMk id="3079" creationId="{90BB9581-2E1D-405D-AC21-AD669748D56E}"/>
          </ac:spMkLst>
        </pc:spChg>
        <pc:spChg chg="add del">
          <ac:chgData name="Oliver Hill" userId="429a735e-4672-4c9b-8bfa-e7f8e6ae6b63" providerId="ADAL" clId="{E61AAC7B-636E-4209-AF1A-B9FCA320FF37}" dt="2023-06-30T17:15:02.785" v="1057" actId="26606"/>
          <ac:spMkLst>
            <pc:docMk/>
            <pc:sldMk cId="1461972924" sldId="279"/>
            <ac:spMk id="3081" creationId="{EED8D03E-F375-4E67-B932-FF9B007BB420}"/>
          </ac:spMkLst>
        </pc:spChg>
        <pc:spChg chg="add del">
          <ac:chgData name="Oliver Hill" userId="429a735e-4672-4c9b-8bfa-e7f8e6ae6b63" providerId="ADAL" clId="{E61AAC7B-636E-4209-AF1A-B9FCA320FF37}" dt="2023-06-30T17:15:02.785" v="1057" actId="26606"/>
          <ac:spMkLst>
            <pc:docMk/>
            <pc:sldMk cId="1461972924" sldId="279"/>
            <ac:spMk id="3082" creationId="{34790F99-C881-47C9-B3DC-C959D4418EA2}"/>
          </ac:spMkLst>
        </pc:spChg>
        <pc:spChg chg="add del">
          <ac:chgData name="Oliver Hill" userId="429a735e-4672-4c9b-8bfa-e7f8e6ae6b63" providerId="ADAL" clId="{E61AAC7B-636E-4209-AF1A-B9FCA320FF37}" dt="2023-06-30T17:15:15.047" v="1059" actId="26606"/>
          <ac:spMkLst>
            <pc:docMk/>
            <pc:sldMk cId="1461972924" sldId="279"/>
            <ac:spMk id="3083" creationId="{15837328-A57C-47AA-B520-C83F4A6BD1E4}"/>
          </ac:spMkLst>
        </pc:spChg>
        <pc:spChg chg="add del">
          <ac:chgData name="Oliver Hill" userId="429a735e-4672-4c9b-8bfa-e7f8e6ae6b63" providerId="ADAL" clId="{E61AAC7B-636E-4209-AF1A-B9FCA320FF37}" dt="2023-06-30T17:15:15.047" v="1059" actId="26606"/>
          <ac:spMkLst>
            <pc:docMk/>
            <pc:sldMk cId="1461972924" sldId="279"/>
            <ac:spMk id="3084" creationId="{1C4FDBE2-32F7-4AC4-A40C-C51C65B1D474}"/>
          </ac:spMkLst>
        </pc:spChg>
        <pc:spChg chg="add del">
          <ac:chgData name="Oliver Hill" userId="429a735e-4672-4c9b-8bfa-e7f8e6ae6b63" providerId="ADAL" clId="{E61AAC7B-636E-4209-AF1A-B9FCA320FF37}" dt="2023-06-30T17:15:15.047" v="1059" actId="26606"/>
          <ac:spMkLst>
            <pc:docMk/>
            <pc:sldMk cId="1461972924" sldId="279"/>
            <ac:spMk id="3085" creationId="{E2B33195-5BCA-4BB7-A82D-6739522687DD}"/>
          </ac:spMkLst>
        </pc:spChg>
        <pc:spChg chg="add del">
          <ac:chgData name="Oliver Hill" userId="429a735e-4672-4c9b-8bfa-e7f8e6ae6b63" providerId="ADAL" clId="{E61AAC7B-636E-4209-AF1A-B9FCA320FF37}" dt="2023-06-30T17:15:15.047" v="1059" actId="26606"/>
          <ac:spMkLst>
            <pc:docMk/>
            <pc:sldMk cId="1461972924" sldId="279"/>
            <ac:spMk id="3086" creationId="{EBF4792E-DF83-4D24-9924-01EC30A32C89}"/>
          </ac:spMkLst>
        </pc:spChg>
        <pc:spChg chg="add del">
          <ac:chgData name="Oliver Hill" userId="429a735e-4672-4c9b-8bfa-e7f8e6ae6b63" providerId="ADAL" clId="{E61AAC7B-636E-4209-AF1A-B9FCA320FF37}" dt="2023-06-30T17:15:15.047" v="1059" actId="26606"/>
          <ac:spMkLst>
            <pc:docMk/>
            <pc:sldMk cId="1461972924" sldId="279"/>
            <ac:spMk id="3087" creationId="{8A03A6A2-7849-4179-B68F-C11DDDB231D4}"/>
          </ac:spMkLst>
        </pc:spChg>
        <pc:spChg chg="add del">
          <ac:chgData name="Oliver Hill" userId="429a735e-4672-4c9b-8bfa-e7f8e6ae6b63" providerId="ADAL" clId="{E61AAC7B-636E-4209-AF1A-B9FCA320FF37}" dt="2023-06-30T17:15:17.462" v="1062" actId="26606"/>
          <ac:spMkLst>
            <pc:docMk/>
            <pc:sldMk cId="1461972924" sldId="279"/>
            <ac:spMk id="3089" creationId="{A619555D-3337-4F1A-9AFF-1DA3B921C57C}"/>
          </ac:spMkLst>
        </pc:spChg>
        <pc:spChg chg="add del">
          <ac:chgData name="Oliver Hill" userId="429a735e-4672-4c9b-8bfa-e7f8e6ae6b63" providerId="ADAL" clId="{E61AAC7B-636E-4209-AF1A-B9FCA320FF37}" dt="2023-06-30T17:15:17.462" v="1062" actId="26606"/>
          <ac:spMkLst>
            <pc:docMk/>
            <pc:sldMk cId="1461972924" sldId="279"/>
            <ac:spMk id="3090" creationId="{F58FB4AA-7058-4218-AE65-3ACD24A41226}"/>
          </ac:spMkLst>
        </pc:spChg>
        <pc:spChg chg="add del">
          <ac:chgData name="Oliver Hill" userId="429a735e-4672-4c9b-8bfa-e7f8e6ae6b63" providerId="ADAL" clId="{E61AAC7B-636E-4209-AF1A-B9FCA320FF37}" dt="2023-06-30T17:15:17.462" v="1062" actId="26606"/>
          <ac:spMkLst>
            <pc:docMk/>
            <pc:sldMk cId="1461972924" sldId="279"/>
            <ac:spMk id="3091" creationId="{CF5E7AE0-415D-4236-B5E6-F2FC68DB94EE}"/>
          </ac:spMkLst>
        </pc:spChg>
        <pc:spChg chg="add del">
          <ac:chgData name="Oliver Hill" userId="429a735e-4672-4c9b-8bfa-e7f8e6ae6b63" providerId="ADAL" clId="{E61AAC7B-636E-4209-AF1A-B9FCA320FF37}" dt="2023-06-30T17:15:17.462" v="1062" actId="26606"/>
          <ac:spMkLst>
            <pc:docMk/>
            <pc:sldMk cId="1461972924" sldId="279"/>
            <ac:spMk id="3092" creationId="{F35BC0E3-6FE4-4491-BA19-C0126066A51B}"/>
          </ac:spMkLst>
        </pc:spChg>
        <pc:spChg chg="add del">
          <ac:chgData name="Oliver Hill" userId="429a735e-4672-4c9b-8bfa-e7f8e6ae6b63" providerId="ADAL" clId="{E61AAC7B-636E-4209-AF1A-B9FCA320FF37}" dt="2023-06-30T17:15:17.462" v="1062" actId="26606"/>
          <ac:spMkLst>
            <pc:docMk/>
            <pc:sldMk cId="1461972924" sldId="279"/>
            <ac:spMk id="3093" creationId="{DB11BD18-218F-49C7-BE16-82AEA08B237B}"/>
          </ac:spMkLst>
        </pc:spChg>
        <pc:spChg chg="add del">
          <ac:chgData name="Oliver Hill" userId="429a735e-4672-4c9b-8bfa-e7f8e6ae6b63" providerId="ADAL" clId="{E61AAC7B-636E-4209-AF1A-B9FCA320FF37}" dt="2023-06-30T17:15:17.462" v="1062" actId="26606"/>
          <ac:spMkLst>
            <pc:docMk/>
            <pc:sldMk cId="1461972924" sldId="279"/>
            <ac:spMk id="3095" creationId="{EA996627-3E00-4A50-8640-F4F7D38C556C}"/>
          </ac:spMkLst>
        </pc:spChg>
        <pc:spChg chg="add del">
          <ac:chgData name="Oliver Hill" userId="429a735e-4672-4c9b-8bfa-e7f8e6ae6b63" providerId="ADAL" clId="{E61AAC7B-636E-4209-AF1A-B9FCA320FF37}" dt="2023-06-30T17:16:19.707" v="1082" actId="26606"/>
          <ac:spMkLst>
            <pc:docMk/>
            <pc:sldMk cId="1461972924" sldId="279"/>
            <ac:spMk id="3100" creationId="{02D44074-0B69-4F0C-A7B3-5645CE40D8E3}"/>
          </ac:spMkLst>
        </pc:spChg>
        <pc:spChg chg="add del">
          <ac:chgData name="Oliver Hill" userId="429a735e-4672-4c9b-8bfa-e7f8e6ae6b63" providerId="ADAL" clId="{E61AAC7B-636E-4209-AF1A-B9FCA320FF37}" dt="2023-06-30T17:16:04.254" v="1071" actId="26606"/>
          <ac:spMkLst>
            <pc:docMk/>
            <pc:sldMk cId="1461972924" sldId="279"/>
            <ac:spMk id="3105" creationId="{B9D7E975-9161-4F2D-AC53-69E1912F6B5D}"/>
          </ac:spMkLst>
        </pc:spChg>
        <pc:spChg chg="add del">
          <ac:chgData name="Oliver Hill" userId="429a735e-4672-4c9b-8bfa-e7f8e6ae6b63" providerId="ADAL" clId="{E61AAC7B-636E-4209-AF1A-B9FCA320FF37}" dt="2023-06-30T17:16:04.254" v="1071" actId="26606"/>
          <ac:spMkLst>
            <pc:docMk/>
            <pc:sldMk cId="1461972924" sldId="279"/>
            <ac:spMk id="3107" creationId="{827DC2C4-B485-428A-BF4A-472D2967F47F}"/>
          </ac:spMkLst>
        </pc:spChg>
        <pc:spChg chg="add del">
          <ac:chgData name="Oliver Hill" userId="429a735e-4672-4c9b-8bfa-e7f8e6ae6b63" providerId="ADAL" clId="{E61AAC7B-636E-4209-AF1A-B9FCA320FF37}" dt="2023-06-30T17:16:04.254" v="1071" actId="26606"/>
          <ac:spMkLst>
            <pc:docMk/>
            <pc:sldMk cId="1461972924" sldId="279"/>
            <ac:spMk id="3109" creationId="{463E6235-1649-4B47-9862-4026FC473B6F}"/>
          </ac:spMkLst>
        </pc:spChg>
        <pc:spChg chg="add del">
          <ac:chgData name="Oliver Hill" userId="429a735e-4672-4c9b-8bfa-e7f8e6ae6b63" providerId="ADAL" clId="{E61AAC7B-636E-4209-AF1A-B9FCA320FF37}" dt="2023-06-30T17:16:05.052" v="1073" actId="26606"/>
          <ac:spMkLst>
            <pc:docMk/>
            <pc:sldMk cId="1461972924" sldId="279"/>
            <ac:spMk id="3111" creationId="{08519B2C-6AAA-4729-A64B-8A55A068286E}"/>
          </ac:spMkLst>
        </pc:spChg>
        <pc:spChg chg="add del">
          <ac:chgData name="Oliver Hill" userId="429a735e-4672-4c9b-8bfa-e7f8e6ae6b63" providerId="ADAL" clId="{E61AAC7B-636E-4209-AF1A-B9FCA320FF37}" dt="2023-06-30T17:16:05.052" v="1073" actId="26606"/>
          <ac:spMkLst>
            <pc:docMk/>
            <pc:sldMk cId="1461972924" sldId="279"/>
            <ac:spMk id="3112" creationId="{0DBF1ABE-8590-450D-BB49-BDDCCF3EEA9E}"/>
          </ac:spMkLst>
        </pc:spChg>
        <pc:spChg chg="add del">
          <ac:chgData name="Oliver Hill" userId="429a735e-4672-4c9b-8bfa-e7f8e6ae6b63" providerId="ADAL" clId="{E61AAC7B-636E-4209-AF1A-B9FCA320FF37}" dt="2023-06-30T17:16:05.052" v="1073" actId="26606"/>
          <ac:spMkLst>
            <pc:docMk/>
            <pc:sldMk cId="1461972924" sldId="279"/>
            <ac:spMk id="3113" creationId="{5FE92761-D4A8-4823-A18B-685088E1049A}"/>
          </ac:spMkLst>
        </pc:spChg>
        <pc:spChg chg="add del">
          <ac:chgData name="Oliver Hill" userId="429a735e-4672-4c9b-8bfa-e7f8e6ae6b63" providerId="ADAL" clId="{E61AAC7B-636E-4209-AF1A-B9FCA320FF37}" dt="2023-06-30T17:16:05.052" v="1073" actId="26606"/>
          <ac:spMkLst>
            <pc:docMk/>
            <pc:sldMk cId="1461972924" sldId="279"/>
            <ac:spMk id="3114" creationId="{39B130F1-CBA7-4431-B821-F88949C0E4DF}"/>
          </ac:spMkLst>
        </pc:spChg>
        <pc:spChg chg="add del">
          <ac:chgData name="Oliver Hill" userId="429a735e-4672-4c9b-8bfa-e7f8e6ae6b63" providerId="ADAL" clId="{E61AAC7B-636E-4209-AF1A-B9FCA320FF37}" dt="2023-06-30T17:16:05.052" v="1073" actId="26606"/>
          <ac:spMkLst>
            <pc:docMk/>
            <pc:sldMk cId="1461972924" sldId="279"/>
            <ac:spMk id="3115" creationId="{0666ED1E-25EB-48D9-8568-7F19B6BECECE}"/>
          </ac:spMkLst>
        </pc:spChg>
        <pc:spChg chg="add del">
          <ac:chgData name="Oliver Hill" userId="429a735e-4672-4c9b-8bfa-e7f8e6ae6b63" providerId="ADAL" clId="{E61AAC7B-636E-4209-AF1A-B9FCA320FF37}" dt="2023-06-30T17:16:05.052" v="1073" actId="26606"/>
          <ac:spMkLst>
            <pc:docMk/>
            <pc:sldMk cId="1461972924" sldId="279"/>
            <ac:spMk id="3116" creationId="{218801D6-A286-4666-A61D-F7177BB5975C}"/>
          </ac:spMkLst>
        </pc:spChg>
        <pc:spChg chg="add del">
          <ac:chgData name="Oliver Hill" userId="429a735e-4672-4c9b-8bfa-e7f8e6ae6b63" providerId="ADAL" clId="{E61AAC7B-636E-4209-AF1A-B9FCA320FF37}" dt="2023-06-30T17:16:05.052" v="1073" actId="26606"/>
          <ac:spMkLst>
            <pc:docMk/>
            <pc:sldMk cId="1461972924" sldId="279"/>
            <ac:spMk id="3117" creationId="{AFFD3B06-AF06-421C-A290-681BC2739369}"/>
          </ac:spMkLst>
        </pc:spChg>
        <pc:spChg chg="add del">
          <ac:chgData name="Oliver Hill" userId="429a735e-4672-4c9b-8bfa-e7f8e6ae6b63" providerId="ADAL" clId="{E61AAC7B-636E-4209-AF1A-B9FCA320FF37}" dt="2023-06-30T17:16:05.052" v="1073" actId="26606"/>
          <ac:spMkLst>
            <pc:docMk/>
            <pc:sldMk cId="1461972924" sldId="279"/>
            <ac:spMk id="3119" creationId="{639E5FDC-2624-4BF8-82F2-90664FC65FE7}"/>
          </ac:spMkLst>
        </pc:spChg>
        <pc:spChg chg="add del">
          <ac:chgData name="Oliver Hill" userId="429a735e-4672-4c9b-8bfa-e7f8e6ae6b63" providerId="ADAL" clId="{E61AAC7B-636E-4209-AF1A-B9FCA320FF37}" dt="2023-06-30T17:16:05.052" v="1073" actId="26606"/>
          <ac:spMkLst>
            <pc:docMk/>
            <pc:sldMk cId="1461972924" sldId="279"/>
            <ac:spMk id="3121" creationId="{F4E864A8-F363-45E0-856E-D368F894426C}"/>
          </ac:spMkLst>
        </pc:spChg>
        <pc:spChg chg="add del">
          <ac:chgData name="Oliver Hill" userId="429a735e-4672-4c9b-8bfa-e7f8e6ae6b63" providerId="ADAL" clId="{E61AAC7B-636E-4209-AF1A-B9FCA320FF37}" dt="2023-06-30T17:16:08.350" v="1075" actId="26606"/>
          <ac:spMkLst>
            <pc:docMk/>
            <pc:sldMk cId="1461972924" sldId="279"/>
            <ac:spMk id="3123" creationId="{3F46027F-2F01-C886-B016-77903A0C96E3}"/>
          </ac:spMkLst>
        </pc:spChg>
        <pc:spChg chg="add del">
          <ac:chgData name="Oliver Hill" userId="429a735e-4672-4c9b-8bfa-e7f8e6ae6b63" providerId="ADAL" clId="{E61AAC7B-636E-4209-AF1A-B9FCA320FF37}" dt="2023-06-30T17:16:09.716" v="1077" actId="26606"/>
          <ac:spMkLst>
            <pc:docMk/>
            <pc:sldMk cId="1461972924" sldId="279"/>
            <ac:spMk id="3126" creationId="{E32EEBD4-2EE2-4943-A13A-027C802121C7}"/>
          </ac:spMkLst>
        </pc:spChg>
        <pc:spChg chg="add del">
          <ac:chgData name="Oliver Hill" userId="429a735e-4672-4c9b-8bfa-e7f8e6ae6b63" providerId="ADAL" clId="{E61AAC7B-636E-4209-AF1A-B9FCA320FF37}" dt="2023-06-30T17:16:09.716" v="1077" actId="26606"/>
          <ac:spMkLst>
            <pc:docMk/>
            <pc:sldMk cId="1461972924" sldId="279"/>
            <ac:spMk id="3127" creationId="{8F22F920-02D7-497A-892A-5A1799A6EE2C}"/>
          </ac:spMkLst>
        </pc:spChg>
        <pc:spChg chg="add del">
          <ac:chgData name="Oliver Hill" userId="429a735e-4672-4c9b-8bfa-e7f8e6ae6b63" providerId="ADAL" clId="{E61AAC7B-636E-4209-AF1A-B9FCA320FF37}" dt="2023-06-30T17:16:09.716" v="1077" actId="26606"/>
          <ac:spMkLst>
            <pc:docMk/>
            <pc:sldMk cId="1461972924" sldId="279"/>
            <ac:spMk id="3128" creationId="{21BA6915-E6D0-4619-9A50-B788D0048400}"/>
          </ac:spMkLst>
        </pc:spChg>
        <pc:spChg chg="add del">
          <ac:chgData name="Oliver Hill" userId="429a735e-4672-4c9b-8bfa-e7f8e6ae6b63" providerId="ADAL" clId="{E61AAC7B-636E-4209-AF1A-B9FCA320FF37}" dt="2023-06-30T17:16:09.716" v="1077" actId="26606"/>
          <ac:spMkLst>
            <pc:docMk/>
            <pc:sldMk cId="1461972924" sldId="279"/>
            <ac:spMk id="3129" creationId="{4DDF45CC-3E53-4361-852F-16750ABA72F4}"/>
          </ac:spMkLst>
        </pc:spChg>
        <pc:spChg chg="add del">
          <ac:chgData name="Oliver Hill" userId="429a735e-4672-4c9b-8bfa-e7f8e6ae6b63" providerId="ADAL" clId="{E61AAC7B-636E-4209-AF1A-B9FCA320FF37}" dt="2023-06-30T17:16:09.716" v="1077" actId="26606"/>
          <ac:spMkLst>
            <pc:docMk/>
            <pc:sldMk cId="1461972924" sldId="279"/>
            <ac:spMk id="3130" creationId="{025B8C08-2FE2-4EE7-8826-385416193DFB}"/>
          </ac:spMkLst>
        </pc:spChg>
        <pc:spChg chg="add del">
          <ac:chgData name="Oliver Hill" userId="429a735e-4672-4c9b-8bfa-e7f8e6ae6b63" providerId="ADAL" clId="{E61AAC7B-636E-4209-AF1A-B9FCA320FF37}" dt="2023-06-30T17:16:19.701" v="1081" actId="26606"/>
          <ac:spMkLst>
            <pc:docMk/>
            <pc:sldMk cId="1461972924" sldId="279"/>
            <ac:spMk id="3134" creationId="{0A19250D-D569-4232-9020-BD415AE51DDC}"/>
          </ac:spMkLst>
        </pc:spChg>
        <pc:spChg chg="add del">
          <ac:chgData name="Oliver Hill" userId="429a735e-4672-4c9b-8bfa-e7f8e6ae6b63" providerId="ADAL" clId="{E61AAC7B-636E-4209-AF1A-B9FCA320FF37}" dt="2023-06-30T17:17:10.065" v="1090" actId="26606"/>
          <ac:spMkLst>
            <pc:docMk/>
            <pc:sldMk cId="1461972924" sldId="279"/>
            <ac:spMk id="3146" creationId="{FACBEDD2-3D35-4319-8968-3EC3B77027B2}"/>
          </ac:spMkLst>
        </pc:spChg>
        <pc:spChg chg="add del">
          <ac:chgData name="Oliver Hill" userId="429a735e-4672-4c9b-8bfa-e7f8e6ae6b63" providerId="ADAL" clId="{E61AAC7B-636E-4209-AF1A-B9FCA320FF37}" dt="2023-06-30T17:17:10.065" v="1090" actId="26606"/>
          <ac:spMkLst>
            <pc:docMk/>
            <pc:sldMk cId="1461972924" sldId="279"/>
            <ac:spMk id="3147" creationId="{BA5106ED-0017-48D8-8BEE-8CE02272EDD0}"/>
          </ac:spMkLst>
        </pc:spChg>
        <pc:spChg chg="add del">
          <ac:chgData name="Oliver Hill" userId="429a735e-4672-4c9b-8bfa-e7f8e6ae6b63" providerId="ADAL" clId="{E61AAC7B-636E-4209-AF1A-B9FCA320FF37}" dt="2023-06-30T17:17:06.307" v="1087" actId="26606"/>
          <ac:spMkLst>
            <pc:docMk/>
            <pc:sldMk cId="1461972924" sldId="279"/>
            <ac:spMk id="3157" creationId="{2282FF83-8A85-4400-814A-617C38FDF8A6}"/>
          </ac:spMkLst>
        </pc:spChg>
        <pc:spChg chg="add del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61" creationId="{15837328-A57C-47AA-B520-C83F4A6BD1E4}"/>
          </ac:spMkLst>
        </pc:spChg>
        <pc:spChg chg="add del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63" creationId="{E2B33195-5BCA-4BB7-A82D-6739522687DD}"/>
          </ac:spMkLst>
        </pc:spChg>
        <pc:spChg chg="add del">
          <ac:chgData name="Oliver Hill" userId="429a735e-4672-4c9b-8bfa-e7f8e6ae6b63" providerId="ADAL" clId="{E61AAC7B-636E-4209-AF1A-B9FCA320FF37}" dt="2023-06-30T17:17:06.307" v="1087" actId="26606"/>
          <ac:spMkLst>
            <pc:docMk/>
            <pc:sldMk cId="1461972924" sldId="279"/>
            <ac:spMk id="3164" creationId="{B81933D1-5615-42C7-9C0B-4EB7105CCE2D}"/>
          </ac:spMkLst>
        </pc:spChg>
        <pc:spChg chg="add del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65" creationId="{8A03A6A2-7849-4179-B68F-C11DDDB231D4}"/>
          </ac:spMkLst>
        </pc:spChg>
        <pc:spChg chg="add del">
          <ac:chgData name="Oliver Hill" userId="429a735e-4672-4c9b-8bfa-e7f8e6ae6b63" providerId="ADAL" clId="{E61AAC7B-636E-4209-AF1A-B9FCA320FF37}" dt="2023-06-30T17:17:06.307" v="1087" actId="26606"/>
          <ac:spMkLst>
            <pc:docMk/>
            <pc:sldMk cId="1461972924" sldId="279"/>
            <ac:spMk id="3166" creationId="{B089A89A-1E9C-4761-9DFF-53C275FBF870}"/>
          </ac:spMkLst>
        </pc:spChg>
        <pc:spChg chg="add del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71" creationId="{1C4FDBE2-32F7-4AC4-A40C-C51C65B1D474}"/>
          </ac:spMkLst>
        </pc:spChg>
        <pc:spChg chg="add del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72" creationId="{EBF4792E-DF83-4D24-9924-01EC30A32C89}"/>
          </ac:spMkLst>
        </pc:spChg>
        <pc:spChg chg="add del">
          <ac:chgData name="Oliver Hill" userId="429a735e-4672-4c9b-8bfa-e7f8e6ae6b63" providerId="ADAL" clId="{E61AAC7B-636E-4209-AF1A-B9FCA320FF37}" dt="2023-06-30T17:17:26.086" v="1093" actId="26606"/>
          <ac:spMkLst>
            <pc:docMk/>
            <pc:sldMk cId="1461972924" sldId="279"/>
            <ac:spMk id="3177" creationId="{1C4FDBE2-32F7-4AC4-A40C-C51C65B1D474}"/>
          </ac:spMkLst>
        </pc:spChg>
        <pc:spChg chg="add del">
          <ac:chgData name="Oliver Hill" userId="429a735e-4672-4c9b-8bfa-e7f8e6ae6b63" providerId="ADAL" clId="{E61AAC7B-636E-4209-AF1A-B9FCA320FF37}" dt="2023-06-30T17:17:26.086" v="1093" actId="26606"/>
          <ac:spMkLst>
            <pc:docMk/>
            <pc:sldMk cId="1461972924" sldId="279"/>
            <ac:spMk id="3179" creationId="{EBF4792E-DF83-4D24-9924-01EC30A32C89}"/>
          </ac:spMkLst>
        </pc:spChg>
        <pc:spChg chg="add del">
          <ac:chgData name="Oliver Hill" userId="429a735e-4672-4c9b-8bfa-e7f8e6ae6b63" providerId="ADAL" clId="{E61AAC7B-636E-4209-AF1A-B9FCA320FF37}" dt="2023-06-30T17:17:26.086" v="1093" actId="26606"/>
          <ac:spMkLst>
            <pc:docMk/>
            <pc:sldMk cId="1461972924" sldId="279"/>
            <ac:spMk id="3181" creationId="{15837328-A57C-47AA-B520-C83F4A6BD1E4}"/>
          </ac:spMkLst>
        </pc:spChg>
        <pc:spChg chg="add del">
          <ac:chgData name="Oliver Hill" userId="429a735e-4672-4c9b-8bfa-e7f8e6ae6b63" providerId="ADAL" clId="{E61AAC7B-636E-4209-AF1A-B9FCA320FF37}" dt="2023-06-30T17:17:26.086" v="1093" actId="26606"/>
          <ac:spMkLst>
            <pc:docMk/>
            <pc:sldMk cId="1461972924" sldId="279"/>
            <ac:spMk id="3183" creationId="{E2B33195-5BCA-4BB7-A82D-6739522687DD}"/>
          </ac:spMkLst>
        </pc:spChg>
        <pc:spChg chg="add del">
          <ac:chgData name="Oliver Hill" userId="429a735e-4672-4c9b-8bfa-e7f8e6ae6b63" providerId="ADAL" clId="{E61AAC7B-636E-4209-AF1A-B9FCA320FF37}" dt="2023-06-30T17:17:26.086" v="1093" actId="26606"/>
          <ac:spMkLst>
            <pc:docMk/>
            <pc:sldMk cId="1461972924" sldId="279"/>
            <ac:spMk id="3185" creationId="{8A03A6A2-7849-4179-B68F-C11DDDB231D4}"/>
          </ac:spMkLst>
        </pc:spChg>
        <pc:spChg chg="add del">
          <ac:chgData name="Oliver Hill" userId="429a735e-4672-4c9b-8bfa-e7f8e6ae6b63" providerId="ADAL" clId="{E61AAC7B-636E-4209-AF1A-B9FCA320FF37}" dt="2023-06-30T17:17:26.542" v="1095" actId="26606"/>
          <ac:spMkLst>
            <pc:docMk/>
            <pc:sldMk cId="1461972924" sldId="279"/>
            <ac:spMk id="3187" creationId="{FD9CAA70-FC24-4DA9-9035-DD65DE90D0DA}"/>
          </ac:spMkLst>
        </pc:spChg>
        <pc:spChg chg="add del">
          <ac:chgData name="Oliver Hill" userId="429a735e-4672-4c9b-8bfa-e7f8e6ae6b63" providerId="ADAL" clId="{E61AAC7B-636E-4209-AF1A-B9FCA320FF37}" dt="2023-06-30T17:17:26.542" v="1095" actId="26606"/>
          <ac:spMkLst>
            <pc:docMk/>
            <pc:sldMk cId="1461972924" sldId="279"/>
            <ac:spMk id="3188" creationId="{7D8889D6-46FE-4175-812C-8BEED2FF4E01}"/>
          </ac:spMkLst>
        </pc:spChg>
        <pc:spChg chg="add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93" creationId="{1C4FDBE2-32F7-4AC4-A40C-C51C65B1D474}"/>
          </ac:spMkLst>
        </pc:spChg>
        <pc:spChg chg="add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94" creationId="{EBF4792E-DF83-4D24-9924-01EC30A32C89}"/>
          </ac:spMkLst>
        </pc:spChg>
        <pc:spChg chg="add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95" creationId="{15837328-A57C-47AA-B520-C83F4A6BD1E4}"/>
          </ac:spMkLst>
        </pc:spChg>
        <pc:spChg chg="add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96" creationId="{E2B33195-5BCA-4BB7-A82D-6739522687DD}"/>
          </ac:spMkLst>
        </pc:spChg>
        <pc:spChg chg="add">
          <ac:chgData name="Oliver Hill" userId="429a735e-4672-4c9b-8bfa-e7f8e6ae6b63" providerId="ADAL" clId="{E61AAC7B-636E-4209-AF1A-B9FCA320FF37}" dt="2023-06-30T17:17:26.547" v="1096" actId="26606"/>
          <ac:spMkLst>
            <pc:docMk/>
            <pc:sldMk cId="1461972924" sldId="279"/>
            <ac:spMk id="3197" creationId="{8A03A6A2-7849-4179-B68F-C11DDDB231D4}"/>
          </ac:spMkLst>
        </pc:spChg>
        <pc:grpChg chg="add del">
          <ac:chgData name="Oliver Hill" userId="429a735e-4672-4c9b-8bfa-e7f8e6ae6b63" providerId="ADAL" clId="{E61AAC7B-636E-4209-AF1A-B9FCA320FF37}" dt="2023-06-30T17:16:19.701" v="1081" actId="26606"/>
          <ac:grpSpMkLst>
            <pc:docMk/>
            <pc:sldMk cId="1461972924" sldId="279"/>
            <ac:grpSpMk id="3135" creationId="{B7BAEF06-AB74-442C-8C30-B88233FD836C}"/>
          </ac:grpSpMkLst>
        </pc:grpChg>
        <pc:grpChg chg="add del">
          <ac:chgData name="Oliver Hill" userId="429a735e-4672-4c9b-8bfa-e7f8e6ae6b63" providerId="ADAL" clId="{E61AAC7B-636E-4209-AF1A-B9FCA320FF37}" dt="2023-06-30T17:16:19.701" v="1081" actId="26606"/>
          <ac:grpSpMkLst>
            <pc:docMk/>
            <pc:sldMk cId="1461972924" sldId="279"/>
            <ac:grpSpMk id="3140" creationId="{C9829185-6353-4E3C-B082-AA7F5193916F}"/>
          </ac:grpSpMkLst>
        </pc:grpChg>
        <pc:grpChg chg="add del">
          <ac:chgData name="Oliver Hill" userId="429a735e-4672-4c9b-8bfa-e7f8e6ae6b63" providerId="ADAL" clId="{E61AAC7B-636E-4209-AF1A-B9FCA320FF37}" dt="2023-06-30T17:17:10.065" v="1090" actId="26606"/>
          <ac:grpSpMkLst>
            <pc:docMk/>
            <pc:sldMk cId="1461972924" sldId="279"/>
            <ac:grpSpMk id="3148" creationId="{C22FA0FD-813C-451C-AE23-125FEE88DB7F}"/>
          </ac:grpSpMkLst>
        </pc:grpChg>
        <pc:grpChg chg="add del">
          <ac:chgData name="Oliver Hill" userId="429a735e-4672-4c9b-8bfa-e7f8e6ae6b63" providerId="ADAL" clId="{E61AAC7B-636E-4209-AF1A-B9FCA320FF37}" dt="2023-06-30T17:17:06.307" v="1087" actId="26606"/>
          <ac:grpSpMkLst>
            <pc:docMk/>
            <pc:sldMk cId="1461972924" sldId="279"/>
            <ac:grpSpMk id="3159" creationId="{032D8612-31EB-44CF-A1D0-14FD4C705424}"/>
          </ac:grpSpMkLst>
        </pc:grpChg>
        <pc:grpChg chg="add del">
          <ac:chgData name="Oliver Hill" userId="429a735e-4672-4c9b-8bfa-e7f8e6ae6b63" providerId="ADAL" clId="{E61AAC7B-636E-4209-AF1A-B9FCA320FF37}" dt="2023-06-30T17:17:26.542" v="1095" actId="26606"/>
          <ac:grpSpMkLst>
            <pc:docMk/>
            <pc:sldMk cId="1461972924" sldId="279"/>
            <ac:grpSpMk id="3189" creationId="{7ACCA88C-8741-4EAC-B3FE-0CFC0BA02DF1}"/>
          </ac:grpSpMkLst>
        </pc:grpChg>
        <pc:picChg chg="add del mod ord">
          <ac:chgData name="Oliver Hill" userId="429a735e-4672-4c9b-8bfa-e7f8e6ae6b63" providerId="ADAL" clId="{E61AAC7B-636E-4209-AF1A-B9FCA320FF37}" dt="2023-06-30T17:16:56.806" v="1085" actId="478"/>
          <ac:picMkLst>
            <pc:docMk/>
            <pc:sldMk cId="1461972924" sldId="279"/>
            <ac:picMk id="4" creationId="{3A01A975-2918-CC98-0240-B8D01EFF5E75}"/>
          </ac:picMkLst>
        </pc:picChg>
        <pc:picChg chg="add mod ord">
          <ac:chgData name="Oliver Hill" userId="429a735e-4672-4c9b-8bfa-e7f8e6ae6b63" providerId="ADAL" clId="{E61AAC7B-636E-4209-AF1A-B9FCA320FF37}" dt="2023-06-30T17:17:26.542" v="1095" actId="26606"/>
          <ac:picMkLst>
            <pc:docMk/>
            <pc:sldMk cId="1461972924" sldId="279"/>
            <ac:picMk id="5" creationId="{F3C8F7AA-EB60-ED6E-51BB-74CF8CA06A1A}"/>
          </ac:picMkLst>
        </pc:picChg>
        <pc:picChg chg="add mod ord">
          <ac:chgData name="Oliver Hill" userId="429a735e-4672-4c9b-8bfa-e7f8e6ae6b63" providerId="ADAL" clId="{E61AAC7B-636E-4209-AF1A-B9FCA320FF37}" dt="2023-06-30T17:17:26.542" v="1095" actId="26606"/>
          <ac:picMkLst>
            <pc:docMk/>
            <pc:sldMk cId="1461972924" sldId="279"/>
            <ac:picMk id="6" creationId="{F2A1F284-8834-A390-4D66-076A842F2209}"/>
          </ac:picMkLst>
        </pc:picChg>
        <pc:picChg chg="add mod ord">
          <ac:chgData name="Oliver Hill" userId="429a735e-4672-4c9b-8bfa-e7f8e6ae6b63" providerId="ADAL" clId="{E61AAC7B-636E-4209-AF1A-B9FCA320FF37}" dt="2023-06-30T17:17:26.542" v="1095" actId="26606"/>
          <ac:picMkLst>
            <pc:docMk/>
            <pc:sldMk cId="1461972924" sldId="279"/>
            <ac:picMk id="3074" creationId="{204B140D-8D47-DEEF-4956-F30EE9BFE9A1}"/>
          </ac:picMkLst>
        </pc:picChg>
        <pc:cxnChg chg="add del">
          <ac:chgData name="Oliver Hill" userId="429a735e-4672-4c9b-8bfa-e7f8e6ae6b63" providerId="ADAL" clId="{E61AAC7B-636E-4209-AF1A-B9FCA320FF37}" dt="2023-06-30T17:15:17.462" v="1062" actId="26606"/>
          <ac:cxnSpMkLst>
            <pc:docMk/>
            <pc:sldMk cId="1461972924" sldId="279"/>
            <ac:cxnSpMk id="3094" creationId="{A054EDF5-7644-4A95-AB88-057FAB414FEE}"/>
          </ac:cxnSpMkLst>
        </pc:cxnChg>
        <pc:cxnChg chg="add del">
          <ac:chgData name="Oliver Hill" userId="429a735e-4672-4c9b-8bfa-e7f8e6ae6b63" providerId="ADAL" clId="{E61AAC7B-636E-4209-AF1A-B9FCA320FF37}" dt="2023-06-30T17:15:27.862" v="1064" actId="26606"/>
          <ac:cxnSpMkLst>
            <pc:docMk/>
            <pc:sldMk cId="1461972924" sldId="279"/>
            <ac:cxnSpMk id="3097" creationId="{192712F8-36FA-35DF-0CE8-4098D93322A3}"/>
          </ac:cxnSpMkLst>
        </pc:cxnChg>
        <pc:cxnChg chg="add del">
          <ac:chgData name="Oliver Hill" userId="429a735e-4672-4c9b-8bfa-e7f8e6ae6b63" providerId="ADAL" clId="{E61AAC7B-636E-4209-AF1A-B9FCA320FF37}" dt="2023-06-30T17:15:27.862" v="1064" actId="26606"/>
          <ac:cxnSpMkLst>
            <pc:docMk/>
            <pc:sldMk cId="1461972924" sldId="279"/>
            <ac:cxnSpMk id="3098" creationId="{AF9469B9-6468-5B6A-E832-8D4590388432}"/>
          </ac:cxnSpMkLst>
        </pc:cxnChg>
        <pc:cxnChg chg="add del">
          <ac:chgData name="Oliver Hill" userId="429a735e-4672-4c9b-8bfa-e7f8e6ae6b63" providerId="ADAL" clId="{E61AAC7B-636E-4209-AF1A-B9FCA320FF37}" dt="2023-06-30T17:16:08.350" v="1075" actId="26606"/>
          <ac:cxnSpMkLst>
            <pc:docMk/>
            <pc:sldMk cId="1461972924" sldId="279"/>
            <ac:cxnSpMk id="3124" creationId="{828E8F71-7757-B736-EF73-1DB2D46A5B80}"/>
          </ac:cxnSpMkLst>
        </pc:cxnChg>
        <pc:cxnChg chg="add del">
          <ac:chgData name="Oliver Hill" userId="429a735e-4672-4c9b-8bfa-e7f8e6ae6b63" providerId="ADAL" clId="{E61AAC7B-636E-4209-AF1A-B9FCA320FF37}" dt="2023-06-30T17:16:16.250" v="1079" actId="26606"/>
          <ac:cxnSpMkLst>
            <pc:docMk/>
            <pc:sldMk cId="1461972924" sldId="279"/>
            <ac:cxnSpMk id="3132" creationId="{192712F8-36FA-35DF-0CE8-4098D93322A3}"/>
          </ac:cxnSpMkLst>
        </pc:cxnChg>
        <pc:cxnChg chg="add del">
          <ac:chgData name="Oliver Hill" userId="429a735e-4672-4c9b-8bfa-e7f8e6ae6b63" providerId="ADAL" clId="{E61AAC7B-636E-4209-AF1A-B9FCA320FF37}" dt="2023-06-30T17:17:10.058" v="1089" actId="26606"/>
          <ac:cxnSpMkLst>
            <pc:docMk/>
            <pc:sldMk cId="1461972924" sldId="279"/>
            <ac:cxnSpMk id="3168" creationId="{192712F8-36FA-35DF-0CE8-4098D93322A3}"/>
          </ac:cxnSpMkLst>
        </pc:cxnChg>
        <pc:cxnChg chg="add del">
          <ac:chgData name="Oliver Hill" userId="429a735e-4672-4c9b-8bfa-e7f8e6ae6b63" providerId="ADAL" clId="{E61AAC7B-636E-4209-AF1A-B9FCA320FF37}" dt="2023-06-30T17:17:10.058" v="1089" actId="26606"/>
          <ac:cxnSpMkLst>
            <pc:docMk/>
            <pc:sldMk cId="1461972924" sldId="279"/>
            <ac:cxnSpMk id="3169" creationId="{AF9469B9-6468-5B6A-E832-8D4590388432}"/>
          </ac:cxnSpMkLst>
        </pc:cxnChg>
      </pc:sldChg>
      <pc:sldChg chg="addSp delSp modSp new del mod setBg modNotesTx">
        <pc:chgData name="Oliver Hill" userId="429a735e-4672-4c9b-8bfa-e7f8e6ae6b63" providerId="ADAL" clId="{E61AAC7B-636E-4209-AF1A-B9FCA320FF37}" dt="2023-07-12T12:42:18.910" v="1997" actId="47"/>
        <pc:sldMkLst>
          <pc:docMk/>
          <pc:sldMk cId="2333513780" sldId="279"/>
        </pc:sldMkLst>
        <pc:spChg chg="mod ord">
          <ac:chgData name="Oliver Hill" userId="429a735e-4672-4c9b-8bfa-e7f8e6ae6b63" providerId="ADAL" clId="{E61AAC7B-636E-4209-AF1A-B9FCA320FF37}" dt="2023-06-30T17:21:25.409" v="1307" actId="207"/>
          <ac:spMkLst>
            <pc:docMk/>
            <pc:sldMk cId="2333513780" sldId="279"/>
            <ac:spMk id="2" creationId="{9EF933B7-099A-C5BB-AA5E-EC04B7680540}"/>
          </ac:spMkLst>
        </pc:spChg>
        <pc:spChg chg="del">
          <ac:chgData name="Oliver Hill" userId="429a735e-4672-4c9b-8bfa-e7f8e6ae6b63" providerId="ADAL" clId="{E61AAC7B-636E-4209-AF1A-B9FCA320FF37}" dt="2023-06-30T17:20:24.764" v="1292" actId="478"/>
          <ac:spMkLst>
            <pc:docMk/>
            <pc:sldMk cId="2333513780" sldId="279"/>
            <ac:spMk id="3" creationId="{A6CE7919-CF0D-47F9-08CA-C93575FE8D0C}"/>
          </ac:spMkLst>
        </pc:spChg>
        <pc:spChg chg="mod ord">
          <ac:chgData name="Oliver Hill" userId="429a735e-4672-4c9b-8bfa-e7f8e6ae6b63" providerId="ADAL" clId="{E61AAC7B-636E-4209-AF1A-B9FCA320FF37}" dt="2023-06-30T17:20:51.351" v="1298" actId="26606"/>
          <ac:spMkLst>
            <pc:docMk/>
            <pc:sldMk cId="2333513780" sldId="279"/>
            <ac:spMk id="4" creationId="{3904C6F7-7E77-960A-6088-AF53B0A3D899}"/>
          </ac:spMkLst>
        </pc:spChg>
        <pc:spChg chg="add del">
          <ac:chgData name="Oliver Hill" userId="429a735e-4672-4c9b-8bfa-e7f8e6ae6b63" providerId="ADAL" clId="{E61AAC7B-636E-4209-AF1A-B9FCA320FF37}" dt="2023-06-30T17:20:47.560" v="1295" actId="26606"/>
          <ac:spMkLst>
            <pc:docMk/>
            <pc:sldMk cId="2333513780" sldId="279"/>
            <ac:spMk id="12" creationId="{9CB95732-565A-4D2C-A3AB-CC460C0D3826}"/>
          </ac:spMkLst>
        </pc:spChg>
        <pc:spChg chg="add del">
          <ac:chgData name="Oliver Hill" userId="429a735e-4672-4c9b-8bfa-e7f8e6ae6b63" providerId="ADAL" clId="{E61AAC7B-636E-4209-AF1A-B9FCA320FF37}" dt="2023-06-30T17:20:47.560" v="1295" actId="26606"/>
          <ac:spMkLst>
            <pc:docMk/>
            <pc:sldMk cId="2333513780" sldId="279"/>
            <ac:spMk id="14" creationId="{77F1AF47-AE98-4034-BD91-1976FA4D9C4C}"/>
          </ac:spMkLst>
        </pc:spChg>
        <pc:spChg chg="add del">
          <ac:chgData name="Oliver Hill" userId="429a735e-4672-4c9b-8bfa-e7f8e6ae6b63" providerId="ADAL" clId="{E61AAC7B-636E-4209-AF1A-B9FCA320FF37}" dt="2023-06-30T17:20:47.560" v="1295" actId="26606"/>
          <ac:spMkLst>
            <pc:docMk/>
            <pc:sldMk cId="2333513780" sldId="279"/>
            <ac:spMk id="16" creationId="{8EC0EE2B-2029-48DD-893D-F528E651B07D}"/>
          </ac:spMkLst>
        </pc:spChg>
        <pc:spChg chg="add del">
          <ac:chgData name="Oliver Hill" userId="429a735e-4672-4c9b-8bfa-e7f8e6ae6b63" providerId="ADAL" clId="{E61AAC7B-636E-4209-AF1A-B9FCA320FF37}" dt="2023-06-30T17:20:47.560" v="1295" actId="26606"/>
          <ac:spMkLst>
            <pc:docMk/>
            <pc:sldMk cId="2333513780" sldId="279"/>
            <ac:spMk id="18" creationId="{45AE1D08-1ED1-4F59-B42F-4D8EA33DC8C6}"/>
          </ac:spMkLst>
        </pc:spChg>
        <pc:spChg chg="add del">
          <ac:chgData name="Oliver Hill" userId="429a735e-4672-4c9b-8bfa-e7f8e6ae6b63" providerId="ADAL" clId="{E61AAC7B-636E-4209-AF1A-B9FCA320FF37}" dt="2023-06-30T17:20:47.560" v="1295" actId="26606"/>
          <ac:spMkLst>
            <pc:docMk/>
            <pc:sldMk cId="2333513780" sldId="279"/>
            <ac:spMk id="20" creationId="{9A79B912-88EA-4640-BDEB-51B3B11A026A}"/>
          </ac:spMkLst>
        </pc:spChg>
        <pc:spChg chg="add del">
          <ac:chgData name="Oliver Hill" userId="429a735e-4672-4c9b-8bfa-e7f8e6ae6b63" providerId="ADAL" clId="{E61AAC7B-636E-4209-AF1A-B9FCA320FF37}" dt="2023-06-30T17:20:51.343" v="1297" actId="26606"/>
          <ac:spMkLst>
            <pc:docMk/>
            <pc:sldMk cId="2333513780" sldId="279"/>
            <ac:spMk id="26" creationId="{C7D023E4-8DE1-436E-9847-ED6A4B4B04FD}"/>
          </ac:spMkLst>
        </pc:spChg>
        <pc:spChg chg="add">
          <ac:chgData name="Oliver Hill" userId="429a735e-4672-4c9b-8bfa-e7f8e6ae6b63" providerId="ADAL" clId="{E61AAC7B-636E-4209-AF1A-B9FCA320FF37}" dt="2023-06-30T17:20:51.351" v="1298" actId="26606"/>
          <ac:spMkLst>
            <pc:docMk/>
            <pc:sldMk cId="2333513780" sldId="279"/>
            <ac:spMk id="32" creationId="{1C4FDBE2-32F7-4AC4-A40C-C51C65B1D474}"/>
          </ac:spMkLst>
        </pc:spChg>
        <pc:spChg chg="add">
          <ac:chgData name="Oliver Hill" userId="429a735e-4672-4c9b-8bfa-e7f8e6ae6b63" providerId="ADAL" clId="{E61AAC7B-636E-4209-AF1A-B9FCA320FF37}" dt="2023-06-30T17:20:51.351" v="1298" actId="26606"/>
          <ac:spMkLst>
            <pc:docMk/>
            <pc:sldMk cId="2333513780" sldId="279"/>
            <ac:spMk id="33" creationId="{EBF4792E-DF83-4D24-9924-01EC30A32C89}"/>
          </ac:spMkLst>
        </pc:spChg>
        <pc:spChg chg="add">
          <ac:chgData name="Oliver Hill" userId="429a735e-4672-4c9b-8bfa-e7f8e6ae6b63" providerId="ADAL" clId="{E61AAC7B-636E-4209-AF1A-B9FCA320FF37}" dt="2023-06-30T17:20:51.351" v="1298" actId="26606"/>
          <ac:spMkLst>
            <pc:docMk/>
            <pc:sldMk cId="2333513780" sldId="279"/>
            <ac:spMk id="34" creationId="{15837328-A57C-47AA-B520-C83F4A6BD1E4}"/>
          </ac:spMkLst>
        </pc:spChg>
        <pc:spChg chg="add">
          <ac:chgData name="Oliver Hill" userId="429a735e-4672-4c9b-8bfa-e7f8e6ae6b63" providerId="ADAL" clId="{E61AAC7B-636E-4209-AF1A-B9FCA320FF37}" dt="2023-06-30T17:20:51.351" v="1298" actId="26606"/>
          <ac:spMkLst>
            <pc:docMk/>
            <pc:sldMk cId="2333513780" sldId="279"/>
            <ac:spMk id="35" creationId="{E2B33195-5BCA-4BB7-A82D-6739522687DD}"/>
          </ac:spMkLst>
        </pc:spChg>
        <pc:spChg chg="add">
          <ac:chgData name="Oliver Hill" userId="429a735e-4672-4c9b-8bfa-e7f8e6ae6b63" providerId="ADAL" clId="{E61AAC7B-636E-4209-AF1A-B9FCA320FF37}" dt="2023-06-30T17:20:51.351" v="1298" actId="26606"/>
          <ac:spMkLst>
            <pc:docMk/>
            <pc:sldMk cId="2333513780" sldId="279"/>
            <ac:spMk id="36" creationId="{8A03A6A2-7849-4179-B68F-C11DDDB231D4}"/>
          </ac:spMkLst>
        </pc:spChg>
        <pc:grpChg chg="add del">
          <ac:chgData name="Oliver Hill" userId="429a735e-4672-4c9b-8bfa-e7f8e6ae6b63" providerId="ADAL" clId="{E61AAC7B-636E-4209-AF1A-B9FCA320FF37}" dt="2023-06-30T17:20:51.343" v="1297" actId="26606"/>
          <ac:grpSpMkLst>
            <pc:docMk/>
            <pc:sldMk cId="2333513780" sldId="279"/>
            <ac:grpSpMk id="27" creationId="{5AC726A0-27B7-4B96-9E80-CBA87C29A7FF}"/>
          </ac:grpSpMkLst>
        </pc:grpChg>
        <pc:grpChg chg="add del">
          <ac:chgData name="Oliver Hill" userId="429a735e-4672-4c9b-8bfa-e7f8e6ae6b63" providerId="ADAL" clId="{E61AAC7B-636E-4209-AF1A-B9FCA320FF37}" dt="2023-06-30T17:20:51.343" v="1297" actId="26606"/>
          <ac:grpSpMkLst>
            <pc:docMk/>
            <pc:sldMk cId="2333513780" sldId="279"/>
            <ac:grpSpMk id="29" creationId="{43F5E015-E085-4624-B431-B42414448684}"/>
          </ac:grpSpMkLst>
        </pc:grpChg>
        <pc:picChg chg="add mod ord">
          <ac:chgData name="Oliver Hill" userId="429a735e-4672-4c9b-8bfa-e7f8e6ae6b63" providerId="ADAL" clId="{E61AAC7B-636E-4209-AF1A-B9FCA320FF37}" dt="2023-06-30T17:21:05.717" v="1301" actId="1076"/>
          <ac:picMkLst>
            <pc:docMk/>
            <pc:sldMk cId="2333513780" sldId="279"/>
            <ac:picMk id="5" creationId="{47B22FD7-6E34-0593-C201-C34FB117C255}"/>
          </ac:picMkLst>
        </pc:picChg>
        <pc:picChg chg="add mod ord">
          <ac:chgData name="Oliver Hill" userId="429a735e-4672-4c9b-8bfa-e7f8e6ae6b63" providerId="ADAL" clId="{E61AAC7B-636E-4209-AF1A-B9FCA320FF37}" dt="2023-06-30T17:21:10.633" v="1303" actId="1076"/>
          <ac:picMkLst>
            <pc:docMk/>
            <pc:sldMk cId="2333513780" sldId="279"/>
            <ac:picMk id="6" creationId="{72D82554-7CE9-5D23-977A-6058B865A54F}"/>
          </ac:picMkLst>
        </pc:picChg>
        <pc:picChg chg="add mod">
          <ac:chgData name="Oliver Hill" userId="429a735e-4672-4c9b-8bfa-e7f8e6ae6b63" providerId="ADAL" clId="{E61AAC7B-636E-4209-AF1A-B9FCA320FF37}" dt="2023-06-30T17:21:18.380" v="1305" actId="14100"/>
          <ac:picMkLst>
            <pc:docMk/>
            <pc:sldMk cId="2333513780" sldId="279"/>
            <ac:picMk id="7" creationId="{00389FC8-9E85-4D03-5DD9-8729A864114C}"/>
          </ac:picMkLst>
        </pc:picChg>
      </pc:sldChg>
      <pc:sldChg chg="addSp delSp modSp new del mod">
        <pc:chgData name="Oliver Hill" userId="429a735e-4672-4c9b-8bfa-e7f8e6ae6b63" providerId="ADAL" clId="{E61AAC7B-636E-4209-AF1A-B9FCA320FF37}" dt="2023-07-10T09:22:36.338" v="1886" actId="47"/>
        <pc:sldMkLst>
          <pc:docMk/>
          <pc:sldMk cId="893724964" sldId="280"/>
        </pc:sldMkLst>
        <pc:spChg chg="del">
          <ac:chgData name="Oliver Hill" userId="429a735e-4672-4c9b-8bfa-e7f8e6ae6b63" providerId="ADAL" clId="{E61AAC7B-636E-4209-AF1A-B9FCA320FF37}" dt="2023-07-10T09:17:29.151" v="1856" actId="478"/>
          <ac:spMkLst>
            <pc:docMk/>
            <pc:sldMk cId="893724964" sldId="280"/>
            <ac:spMk id="2" creationId="{B5E66388-0C53-03D4-0B12-25AC28E50CC1}"/>
          </ac:spMkLst>
        </pc:spChg>
        <pc:spChg chg="add mod">
          <ac:chgData name="Oliver Hill" userId="429a735e-4672-4c9b-8bfa-e7f8e6ae6b63" providerId="ADAL" clId="{E61AAC7B-636E-4209-AF1A-B9FCA320FF37}" dt="2023-06-30T22:42:54.361" v="1832" actId="27636"/>
          <ac:spMkLst>
            <pc:docMk/>
            <pc:sldMk cId="893724964" sldId="280"/>
            <ac:spMk id="5" creationId="{9503A450-C20D-2911-98FD-5732853B11DE}"/>
          </ac:spMkLst>
        </pc:spChg>
        <pc:spChg chg="add mod">
          <ac:chgData name="Oliver Hill" userId="429a735e-4672-4c9b-8bfa-e7f8e6ae6b63" providerId="ADAL" clId="{E61AAC7B-636E-4209-AF1A-B9FCA320FF37}" dt="2023-07-10T09:17:40.737" v="1860" actId="207"/>
          <ac:spMkLst>
            <pc:docMk/>
            <pc:sldMk cId="893724964" sldId="280"/>
            <ac:spMk id="6" creationId="{B0257797-F1E0-39AC-39F4-22DE538047E6}"/>
          </ac:spMkLst>
        </pc:spChg>
        <pc:picChg chg="add del mod">
          <ac:chgData name="Oliver Hill" userId="429a735e-4672-4c9b-8bfa-e7f8e6ae6b63" providerId="ADAL" clId="{E61AAC7B-636E-4209-AF1A-B9FCA320FF37}" dt="2023-07-04T14:31:22.415" v="1850" actId="478"/>
          <ac:picMkLst>
            <pc:docMk/>
            <pc:sldMk cId="893724964" sldId="280"/>
            <ac:picMk id="7" creationId="{F6A5E825-2DC8-476C-C6A4-31F9F413E2DE}"/>
          </ac:picMkLst>
        </pc:picChg>
        <pc:picChg chg="add del mod">
          <ac:chgData name="Oliver Hill" userId="429a735e-4672-4c9b-8bfa-e7f8e6ae6b63" providerId="ADAL" clId="{E61AAC7B-636E-4209-AF1A-B9FCA320FF37}" dt="2023-07-10T09:22:16.808" v="1882" actId="21"/>
          <ac:picMkLst>
            <pc:docMk/>
            <pc:sldMk cId="893724964" sldId="280"/>
            <ac:picMk id="1026" creationId="{AEEE23A1-B0C4-4D35-BCAB-74D4A27E5734}"/>
          </ac:picMkLst>
        </pc:picChg>
      </pc:sldChg>
      <pc:sldChg chg="new del">
        <pc:chgData name="Oliver Hill" userId="429a735e-4672-4c9b-8bfa-e7f8e6ae6b63" providerId="ADAL" clId="{E61AAC7B-636E-4209-AF1A-B9FCA320FF37}" dt="2023-06-30T17:16:45.121" v="1084" actId="47"/>
        <pc:sldMkLst>
          <pc:docMk/>
          <pc:sldMk cId="2181654305" sldId="280"/>
        </pc:sldMkLst>
      </pc:sldChg>
      <pc:sldChg chg="add del">
        <pc:chgData name="Oliver Hill" userId="429a735e-4672-4c9b-8bfa-e7f8e6ae6b63" providerId="ADAL" clId="{E61AAC7B-636E-4209-AF1A-B9FCA320FF37}" dt="2023-07-12T12:47:47.705" v="2015" actId="47"/>
        <pc:sldMkLst>
          <pc:docMk/>
          <pc:sldMk cId="3118753184" sldId="280"/>
        </pc:sldMkLst>
      </pc:sldChg>
      <pc:sldChg chg="addSp delSp modSp new mod modNotesTx">
        <pc:chgData name="Oliver Hill" userId="429a735e-4672-4c9b-8bfa-e7f8e6ae6b63" providerId="ADAL" clId="{E61AAC7B-636E-4209-AF1A-B9FCA320FF37}" dt="2023-07-17T21:47:50.085" v="2357" actId="404"/>
        <pc:sldMkLst>
          <pc:docMk/>
          <pc:sldMk cId="2770003367" sldId="281"/>
        </pc:sldMkLst>
        <pc:spChg chg="mod">
          <ac:chgData name="Oliver Hill" userId="429a735e-4672-4c9b-8bfa-e7f8e6ae6b63" providerId="ADAL" clId="{E61AAC7B-636E-4209-AF1A-B9FCA320FF37}" dt="2023-07-17T21:47:50.085" v="2357" actId="404"/>
          <ac:spMkLst>
            <pc:docMk/>
            <pc:sldMk cId="2770003367" sldId="281"/>
            <ac:spMk id="2" creationId="{8DCE7D0B-19B5-DE01-02E0-4175A9C00D6E}"/>
          </ac:spMkLst>
        </pc:spChg>
        <pc:spChg chg="del">
          <ac:chgData name="Oliver Hill" userId="429a735e-4672-4c9b-8bfa-e7f8e6ae6b63" providerId="ADAL" clId="{E61AAC7B-636E-4209-AF1A-B9FCA320FF37}" dt="2023-06-30T17:23:08.189" v="1344" actId="478"/>
          <ac:spMkLst>
            <pc:docMk/>
            <pc:sldMk cId="2770003367" sldId="281"/>
            <ac:spMk id="3" creationId="{F469254C-677B-1431-D511-7E3D2763027D}"/>
          </ac:spMkLst>
        </pc:spChg>
        <pc:graphicFrameChg chg="add del mod modGraphic">
          <ac:chgData name="Oliver Hill" userId="429a735e-4672-4c9b-8bfa-e7f8e6ae6b63" providerId="ADAL" clId="{E61AAC7B-636E-4209-AF1A-B9FCA320FF37}" dt="2023-06-30T17:32:21.160" v="1396" actId="478"/>
          <ac:graphicFrameMkLst>
            <pc:docMk/>
            <pc:sldMk cId="2770003367" sldId="281"/>
            <ac:graphicFrameMk id="4" creationId="{FD377701-FAD6-25C4-776D-2CDECCA8BF99}"/>
          </ac:graphicFrameMkLst>
        </pc:graphicFrameChg>
        <pc:graphicFrameChg chg="add del mod modGraphic">
          <ac:chgData name="Oliver Hill" userId="429a735e-4672-4c9b-8bfa-e7f8e6ae6b63" providerId="ADAL" clId="{E61AAC7B-636E-4209-AF1A-B9FCA320FF37}" dt="2023-06-30T17:36:20.442" v="1448" actId="478"/>
          <ac:graphicFrameMkLst>
            <pc:docMk/>
            <pc:sldMk cId="2770003367" sldId="281"/>
            <ac:graphicFrameMk id="5" creationId="{3B5C16F5-BA99-66BA-88B7-3A6E52A1A39F}"/>
          </ac:graphicFrameMkLst>
        </pc:graphicFrameChg>
        <pc:graphicFrameChg chg="add mod modGraphic">
          <ac:chgData name="Oliver Hill" userId="429a735e-4672-4c9b-8bfa-e7f8e6ae6b63" providerId="ADAL" clId="{E61AAC7B-636E-4209-AF1A-B9FCA320FF37}" dt="2023-07-17T21:39:21.035" v="2292" actId="404"/>
          <ac:graphicFrameMkLst>
            <pc:docMk/>
            <pc:sldMk cId="2770003367" sldId="281"/>
            <ac:graphicFrameMk id="6" creationId="{3D20A650-A17E-4A24-F88A-B9D7D7D52455}"/>
          </ac:graphicFrameMkLst>
        </pc:graphicFrameChg>
      </pc:sldChg>
      <pc:sldChg chg="modSp new mod modNotesTx">
        <pc:chgData name="Oliver Hill" userId="429a735e-4672-4c9b-8bfa-e7f8e6ae6b63" providerId="ADAL" clId="{E61AAC7B-636E-4209-AF1A-B9FCA320FF37}" dt="2023-07-17T21:48:13.237" v="2358" actId="404"/>
        <pc:sldMkLst>
          <pc:docMk/>
          <pc:sldMk cId="2828306325" sldId="282"/>
        </pc:sldMkLst>
        <pc:spChg chg="mod">
          <ac:chgData name="Oliver Hill" userId="429a735e-4672-4c9b-8bfa-e7f8e6ae6b63" providerId="ADAL" clId="{E61AAC7B-636E-4209-AF1A-B9FCA320FF37}" dt="2023-07-17T21:48:13.237" v="2358" actId="404"/>
          <ac:spMkLst>
            <pc:docMk/>
            <pc:sldMk cId="2828306325" sldId="282"/>
            <ac:spMk id="2" creationId="{D6A2ACFA-4F69-949D-F942-4900B3624C53}"/>
          </ac:spMkLst>
        </pc:spChg>
        <pc:spChg chg="mod">
          <ac:chgData name="Oliver Hill" userId="429a735e-4672-4c9b-8bfa-e7f8e6ae6b63" providerId="ADAL" clId="{E61AAC7B-636E-4209-AF1A-B9FCA320FF37}" dt="2023-07-17T21:43:45.564" v="2325" actId="6549"/>
          <ac:spMkLst>
            <pc:docMk/>
            <pc:sldMk cId="2828306325" sldId="282"/>
            <ac:spMk id="3" creationId="{1E70952E-1B40-7C2E-6945-D0EFB8C576D4}"/>
          </ac:spMkLst>
        </pc:spChg>
      </pc:sldChg>
      <pc:sldChg chg="addSp delSp modSp new del mod modAnim">
        <pc:chgData name="Oliver Hill" userId="429a735e-4672-4c9b-8bfa-e7f8e6ae6b63" providerId="ADAL" clId="{E61AAC7B-636E-4209-AF1A-B9FCA320FF37}" dt="2023-07-12T12:40:11.120" v="1987" actId="47"/>
        <pc:sldMkLst>
          <pc:docMk/>
          <pc:sldMk cId="3014308577" sldId="283"/>
        </pc:sldMkLst>
        <pc:spChg chg="mod">
          <ac:chgData name="Oliver Hill" userId="429a735e-4672-4c9b-8bfa-e7f8e6ae6b63" providerId="ADAL" clId="{E61AAC7B-636E-4209-AF1A-B9FCA320FF37}" dt="2023-06-30T17:39:47.736" v="1482" actId="404"/>
          <ac:spMkLst>
            <pc:docMk/>
            <pc:sldMk cId="3014308577" sldId="283"/>
            <ac:spMk id="2" creationId="{AEE0005A-B52C-F820-BB1C-41D7DD35FF18}"/>
          </ac:spMkLst>
        </pc:spChg>
        <pc:spChg chg="del">
          <ac:chgData name="Oliver Hill" userId="429a735e-4672-4c9b-8bfa-e7f8e6ae6b63" providerId="ADAL" clId="{E61AAC7B-636E-4209-AF1A-B9FCA320FF37}" dt="2023-06-30T17:40:15.730" v="1485" actId="478"/>
          <ac:spMkLst>
            <pc:docMk/>
            <pc:sldMk cId="3014308577" sldId="283"/>
            <ac:spMk id="3" creationId="{7A6D81F2-CB7B-1888-773E-4C4B9036B4A4}"/>
          </ac:spMkLst>
        </pc:spChg>
        <pc:spChg chg="mod">
          <ac:chgData name="Oliver Hill" userId="429a735e-4672-4c9b-8bfa-e7f8e6ae6b63" providerId="ADAL" clId="{E61AAC7B-636E-4209-AF1A-B9FCA320FF37}" dt="2023-06-30T17:41:38.032" v="1508" actId="20577"/>
          <ac:spMkLst>
            <pc:docMk/>
            <pc:sldMk cId="3014308577" sldId="283"/>
            <ac:spMk id="4" creationId="{7ACE3887-D721-10BE-4560-AE9D721E8F44}"/>
          </ac:spMkLst>
        </pc:spChg>
        <pc:spChg chg="mod">
          <ac:chgData name="Oliver Hill" userId="429a735e-4672-4c9b-8bfa-e7f8e6ae6b63" providerId="ADAL" clId="{E61AAC7B-636E-4209-AF1A-B9FCA320FF37}" dt="2023-06-30T17:40:16.726" v="1486"/>
          <ac:spMkLst>
            <pc:docMk/>
            <pc:sldMk cId="3014308577" sldId="283"/>
            <ac:spMk id="6" creationId="{3104ED31-9907-4E55-65DB-EB266924C73B}"/>
          </ac:spMkLst>
        </pc:spChg>
        <pc:spChg chg="mod">
          <ac:chgData name="Oliver Hill" userId="429a735e-4672-4c9b-8bfa-e7f8e6ae6b63" providerId="ADAL" clId="{E61AAC7B-636E-4209-AF1A-B9FCA320FF37}" dt="2023-06-30T17:40:16.726" v="1486"/>
          <ac:spMkLst>
            <pc:docMk/>
            <pc:sldMk cId="3014308577" sldId="283"/>
            <ac:spMk id="7" creationId="{0972C26C-2F14-5F1B-3716-D37B1B17CA5A}"/>
          </ac:spMkLst>
        </pc:spChg>
        <pc:spChg chg="mod">
          <ac:chgData name="Oliver Hill" userId="429a735e-4672-4c9b-8bfa-e7f8e6ae6b63" providerId="ADAL" clId="{E61AAC7B-636E-4209-AF1A-B9FCA320FF37}" dt="2023-06-30T17:40:16.726" v="1486"/>
          <ac:spMkLst>
            <pc:docMk/>
            <pc:sldMk cId="3014308577" sldId="283"/>
            <ac:spMk id="9" creationId="{9E181D82-188E-7C29-40C7-F7CF3CDA52F7}"/>
          </ac:spMkLst>
        </pc:spChg>
        <pc:spChg chg="mod">
          <ac:chgData name="Oliver Hill" userId="429a735e-4672-4c9b-8bfa-e7f8e6ae6b63" providerId="ADAL" clId="{E61AAC7B-636E-4209-AF1A-B9FCA320FF37}" dt="2023-06-30T17:40:16.726" v="1486"/>
          <ac:spMkLst>
            <pc:docMk/>
            <pc:sldMk cId="3014308577" sldId="283"/>
            <ac:spMk id="10" creationId="{5A3C9B67-B5E4-ED0F-CB09-AE998AB1F593}"/>
          </ac:spMkLst>
        </pc:spChg>
        <pc:spChg chg="mod">
          <ac:chgData name="Oliver Hill" userId="429a735e-4672-4c9b-8bfa-e7f8e6ae6b63" providerId="ADAL" clId="{E61AAC7B-636E-4209-AF1A-B9FCA320FF37}" dt="2023-06-30T17:40:16.726" v="1486"/>
          <ac:spMkLst>
            <pc:docMk/>
            <pc:sldMk cId="3014308577" sldId="283"/>
            <ac:spMk id="12" creationId="{E5E7482C-0AA2-C2C0-26E0-691AB904B315}"/>
          </ac:spMkLst>
        </pc:spChg>
        <pc:spChg chg="mod">
          <ac:chgData name="Oliver Hill" userId="429a735e-4672-4c9b-8bfa-e7f8e6ae6b63" providerId="ADAL" clId="{E61AAC7B-636E-4209-AF1A-B9FCA320FF37}" dt="2023-06-30T17:40:16.726" v="1486"/>
          <ac:spMkLst>
            <pc:docMk/>
            <pc:sldMk cId="3014308577" sldId="283"/>
            <ac:spMk id="13" creationId="{5238A499-0A91-25BF-4A23-8AA0A7762541}"/>
          </ac:spMkLst>
        </pc:spChg>
        <pc:grpChg chg="add mod">
          <ac:chgData name="Oliver Hill" userId="429a735e-4672-4c9b-8bfa-e7f8e6ae6b63" providerId="ADAL" clId="{E61AAC7B-636E-4209-AF1A-B9FCA320FF37}" dt="2023-06-30T17:40:20.591" v="1487" actId="1076"/>
          <ac:grpSpMkLst>
            <pc:docMk/>
            <pc:sldMk cId="3014308577" sldId="283"/>
            <ac:grpSpMk id="5" creationId="{DDFC30D0-754A-4D18-F359-DE45DC159126}"/>
          </ac:grpSpMkLst>
        </pc:grpChg>
        <pc:grpChg chg="add mod">
          <ac:chgData name="Oliver Hill" userId="429a735e-4672-4c9b-8bfa-e7f8e6ae6b63" providerId="ADAL" clId="{E61AAC7B-636E-4209-AF1A-B9FCA320FF37}" dt="2023-06-30T17:40:20.591" v="1487" actId="1076"/>
          <ac:grpSpMkLst>
            <pc:docMk/>
            <pc:sldMk cId="3014308577" sldId="283"/>
            <ac:grpSpMk id="8" creationId="{72EE26CC-58BA-6D90-464F-ED1C695F5AB5}"/>
          </ac:grpSpMkLst>
        </pc:grpChg>
        <pc:grpChg chg="add mod">
          <ac:chgData name="Oliver Hill" userId="429a735e-4672-4c9b-8bfa-e7f8e6ae6b63" providerId="ADAL" clId="{E61AAC7B-636E-4209-AF1A-B9FCA320FF37}" dt="2023-06-30T17:40:20.591" v="1487" actId="1076"/>
          <ac:grpSpMkLst>
            <pc:docMk/>
            <pc:sldMk cId="3014308577" sldId="283"/>
            <ac:grpSpMk id="11" creationId="{2A39F5F2-2971-869B-8991-6F6DD2DE11C5}"/>
          </ac:grpSpMkLst>
        </pc:grpChg>
      </pc:sldChg>
      <pc:sldChg chg="new del">
        <pc:chgData name="Oliver Hill" userId="429a735e-4672-4c9b-8bfa-e7f8e6ae6b63" providerId="ADAL" clId="{E61AAC7B-636E-4209-AF1A-B9FCA320FF37}" dt="2023-06-30T17:45:52.699" v="1510" actId="47"/>
        <pc:sldMkLst>
          <pc:docMk/>
          <pc:sldMk cId="1321594179" sldId="284"/>
        </pc:sldMkLst>
      </pc:sldChg>
      <pc:sldChg chg="modSp mod">
        <pc:chgData name="Oliver Hill" userId="429a735e-4672-4c9b-8bfa-e7f8e6ae6b63" providerId="ADAL" clId="{E61AAC7B-636E-4209-AF1A-B9FCA320FF37}" dt="2023-07-17T21:44:09.462" v="2326" actId="403"/>
        <pc:sldMkLst>
          <pc:docMk/>
          <pc:sldMk cId="1871453733" sldId="284"/>
        </pc:sldMkLst>
        <pc:spChg chg="mod">
          <ac:chgData name="Oliver Hill" userId="429a735e-4672-4c9b-8bfa-e7f8e6ae6b63" providerId="ADAL" clId="{E61AAC7B-636E-4209-AF1A-B9FCA320FF37}" dt="2023-06-30T17:46:19.058" v="1515" actId="20577"/>
          <ac:spMkLst>
            <pc:docMk/>
            <pc:sldMk cId="1871453733" sldId="284"/>
            <ac:spMk id="42" creationId="{DA2EB5D2-8B4E-6327-F486-3C3CBC4FA536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45" creationId="{A41BCC74-F031-2A34-7620-EEEAA6D0CE98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48" creationId="{E4E61D43-123B-F283-7630-AB47EB5225E2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53" creationId="{B7FD9C5E-6775-AC10-0D85-CDC729598251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79" creationId="{B7538671-823E-59FC-1BF9-CBDD6B66BEA3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82" creationId="{21C1BCB0-A2A2-4F38-9A25-59F5BBBFD117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85" creationId="{D3C09A71-433A-85CB-A4A8-4299208B1543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88" creationId="{320D4A15-2BC8-CDC2-C335-5368DEB025F4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91" creationId="{0C7F5CFC-5963-3DFA-1748-6A8019B23B18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94" creationId="{3A21AB70-3DBD-993A-17FC-8D9A094141FB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97" creationId="{8D034598-72A4-9030-FE5D-1D83CC1077DF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100" creationId="{DB23BCA0-6612-0C62-F176-F5CCC359A129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103" creationId="{1E52AE4E-8788-446F-82FD-5E05746C8495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106" creationId="{1B2924D9-7862-0BC9-171F-A56B3C1F0735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109" creationId="{1F0E9F7F-562D-9256-7BD1-C14E785B1D74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113" creationId="{65A66BAB-51DC-2181-FEE2-C436B43B93DF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116" creationId="{261FF685-86BA-EDBF-FB6F-661FD0F66571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119" creationId="{CA94BEF0-14E6-6C17-62BD-3189FDE2383B}"/>
          </ac:spMkLst>
        </pc:spChg>
        <pc:spChg chg="mod">
          <ac:chgData name="Oliver Hill" userId="429a735e-4672-4c9b-8bfa-e7f8e6ae6b63" providerId="ADAL" clId="{E61AAC7B-636E-4209-AF1A-B9FCA320FF37}" dt="2023-06-30T17:46:53.061" v="1521" actId="403"/>
          <ac:spMkLst>
            <pc:docMk/>
            <pc:sldMk cId="1871453733" sldId="284"/>
            <ac:spMk id="122" creationId="{EAA7D2B7-69A3-2CE7-3E27-49D262170DC9}"/>
          </ac:spMkLst>
        </pc:spChg>
        <pc:spChg chg="mod">
          <ac:chgData name="Oliver Hill" userId="429a735e-4672-4c9b-8bfa-e7f8e6ae6b63" providerId="ADAL" clId="{E61AAC7B-636E-4209-AF1A-B9FCA320FF37}" dt="2023-07-17T21:44:09.462" v="2326" actId="403"/>
          <ac:spMkLst>
            <pc:docMk/>
            <pc:sldMk cId="1871453733" sldId="284"/>
            <ac:spMk id="124" creationId="{593061FE-84BA-1DC6-1D32-0864C5FF76BA}"/>
          </ac:spMkLst>
        </pc:spChg>
        <pc:picChg chg="mod">
          <ac:chgData name="Oliver Hill" userId="429a735e-4672-4c9b-8bfa-e7f8e6ae6b63" providerId="ADAL" clId="{E61AAC7B-636E-4209-AF1A-B9FCA320FF37}" dt="2023-07-11T10:00:04.533" v="1892" actId="1076"/>
          <ac:picMkLst>
            <pc:docMk/>
            <pc:sldMk cId="1871453733" sldId="284"/>
            <ac:picMk id="44" creationId="{E42C1A07-CE37-B91B-A843-97EFBAE63A83}"/>
          </ac:picMkLst>
        </pc:picChg>
      </pc:sldChg>
      <pc:sldChg chg="modSp new del mod">
        <pc:chgData name="Oliver Hill" userId="429a735e-4672-4c9b-8bfa-e7f8e6ae6b63" providerId="ADAL" clId="{E61AAC7B-636E-4209-AF1A-B9FCA320FF37}" dt="2023-06-30T17:40:45.947" v="1494" actId="47"/>
        <pc:sldMkLst>
          <pc:docMk/>
          <pc:sldMk cId="3626995942" sldId="284"/>
        </pc:sldMkLst>
        <pc:spChg chg="mod">
          <ac:chgData name="Oliver Hill" userId="429a735e-4672-4c9b-8bfa-e7f8e6ae6b63" providerId="ADAL" clId="{E61AAC7B-636E-4209-AF1A-B9FCA320FF37}" dt="2023-06-30T17:39:01.901" v="1480" actId="2711"/>
          <ac:spMkLst>
            <pc:docMk/>
            <pc:sldMk cId="3626995942" sldId="284"/>
            <ac:spMk id="2" creationId="{AB150F60-BD47-0FBA-C53F-DA1D3083DEA8}"/>
          </ac:spMkLst>
        </pc:spChg>
      </pc:sldChg>
      <pc:sldChg chg="new del">
        <pc:chgData name="Oliver Hill" userId="429a735e-4672-4c9b-8bfa-e7f8e6ae6b63" providerId="ADAL" clId="{E61AAC7B-636E-4209-AF1A-B9FCA320FF37}" dt="2023-06-30T18:04:50.095" v="1829" actId="47"/>
        <pc:sldMkLst>
          <pc:docMk/>
          <pc:sldMk cId="964616739" sldId="285"/>
        </pc:sldMkLst>
      </pc:sldChg>
      <pc:sldChg chg="addSp delSp modSp new mod modNotesTx">
        <pc:chgData name="Oliver Hill" userId="429a735e-4672-4c9b-8bfa-e7f8e6ae6b63" providerId="ADAL" clId="{E61AAC7B-636E-4209-AF1A-B9FCA320FF37}" dt="2023-07-17T21:49:04.155" v="2369" actId="20577"/>
        <pc:sldMkLst>
          <pc:docMk/>
          <pc:sldMk cId="3300268016" sldId="286"/>
        </pc:sldMkLst>
        <pc:spChg chg="mod">
          <ac:chgData name="Oliver Hill" userId="429a735e-4672-4c9b-8bfa-e7f8e6ae6b63" providerId="ADAL" clId="{E61AAC7B-636E-4209-AF1A-B9FCA320FF37}" dt="2023-07-17T21:48:33.426" v="2359" actId="404"/>
          <ac:spMkLst>
            <pc:docMk/>
            <pc:sldMk cId="3300268016" sldId="286"/>
            <ac:spMk id="2" creationId="{AA96FD7F-DE90-8DFD-B020-1630DDCE0D6A}"/>
          </ac:spMkLst>
        </pc:spChg>
        <pc:spChg chg="del mod">
          <ac:chgData name="Oliver Hill" userId="429a735e-4672-4c9b-8bfa-e7f8e6ae6b63" providerId="ADAL" clId="{E61AAC7B-636E-4209-AF1A-B9FCA320FF37}" dt="2023-06-30T18:00:53.659" v="1708" actId="478"/>
          <ac:spMkLst>
            <pc:docMk/>
            <pc:sldMk cId="3300268016" sldId="286"/>
            <ac:spMk id="3" creationId="{A6362EDC-1EA6-FD93-803F-7E16FC674354}"/>
          </ac:spMkLst>
        </pc:spChg>
        <pc:spChg chg="del mod">
          <ac:chgData name="Oliver Hill" userId="429a735e-4672-4c9b-8bfa-e7f8e6ae6b63" providerId="ADAL" clId="{E61AAC7B-636E-4209-AF1A-B9FCA320FF37}" dt="2023-06-30T18:01:30.248" v="1718" actId="478"/>
          <ac:spMkLst>
            <pc:docMk/>
            <pc:sldMk cId="3300268016" sldId="286"/>
            <ac:spMk id="4" creationId="{BFE15168-C633-B32B-B6B3-24E5201AB7F6}"/>
          </ac:spMkLst>
        </pc:spChg>
        <pc:spChg chg="del mod">
          <ac:chgData name="Oliver Hill" userId="429a735e-4672-4c9b-8bfa-e7f8e6ae6b63" providerId="ADAL" clId="{E61AAC7B-636E-4209-AF1A-B9FCA320FF37}" dt="2023-06-30T18:01:29.296" v="1717" actId="478"/>
          <ac:spMkLst>
            <pc:docMk/>
            <pc:sldMk cId="3300268016" sldId="286"/>
            <ac:spMk id="5" creationId="{0D94E451-8B9F-E3F7-3BD0-6A09C0ACA1A1}"/>
          </ac:spMkLst>
        </pc:spChg>
        <pc:spChg chg="mod">
          <ac:chgData name="Oliver Hill" userId="429a735e-4672-4c9b-8bfa-e7f8e6ae6b63" providerId="ADAL" clId="{E61AAC7B-636E-4209-AF1A-B9FCA320FF37}" dt="2023-07-17T21:49:04.155" v="2369" actId="20577"/>
          <ac:spMkLst>
            <pc:docMk/>
            <pc:sldMk cId="3300268016" sldId="286"/>
            <ac:spMk id="6" creationId="{F00BE84E-A638-FEBF-6A41-AC700852B234}"/>
          </ac:spMkLst>
        </pc:spChg>
        <pc:spChg chg="mod">
          <ac:chgData name="Oliver Hill" userId="429a735e-4672-4c9b-8bfa-e7f8e6ae6b63" providerId="ADAL" clId="{E61AAC7B-636E-4209-AF1A-B9FCA320FF37}" dt="2023-06-30T18:03:00.420" v="1784" actId="20577"/>
          <ac:spMkLst>
            <pc:docMk/>
            <pc:sldMk cId="3300268016" sldId="286"/>
            <ac:spMk id="7" creationId="{46D496A6-AA71-72A6-C219-66BAFB88988F}"/>
          </ac:spMkLst>
        </pc:spChg>
        <pc:spChg chg="mod">
          <ac:chgData name="Oliver Hill" userId="429a735e-4672-4c9b-8bfa-e7f8e6ae6b63" providerId="ADAL" clId="{E61AAC7B-636E-4209-AF1A-B9FCA320FF37}" dt="2023-06-30T18:02:20.640" v="1769" actId="14100"/>
          <ac:spMkLst>
            <pc:docMk/>
            <pc:sldMk cId="3300268016" sldId="286"/>
            <ac:spMk id="8" creationId="{CE56219E-DB4D-8AF2-D810-70AA9265A14A}"/>
          </ac:spMkLst>
        </pc:spChg>
        <pc:spChg chg="add del mod">
          <ac:chgData name="Oliver Hill" userId="429a735e-4672-4c9b-8bfa-e7f8e6ae6b63" providerId="ADAL" clId="{E61AAC7B-636E-4209-AF1A-B9FCA320FF37}" dt="2023-06-30T17:57:31.225" v="1650" actId="478"/>
          <ac:spMkLst>
            <pc:docMk/>
            <pc:sldMk cId="3300268016" sldId="286"/>
            <ac:spMk id="10" creationId="{9BA3132F-9E91-EC26-50F6-BF0E37226E66}"/>
          </ac:spMkLst>
        </pc:spChg>
        <pc:spChg chg="add mod">
          <ac:chgData name="Oliver Hill" userId="429a735e-4672-4c9b-8bfa-e7f8e6ae6b63" providerId="ADAL" clId="{E61AAC7B-636E-4209-AF1A-B9FCA320FF37}" dt="2023-07-17T21:48:42.854" v="2361" actId="113"/>
          <ac:spMkLst>
            <pc:docMk/>
            <pc:sldMk cId="3300268016" sldId="286"/>
            <ac:spMk id="11" creationId="{61EDBB58-F30C-0255-601F-ABC7612A750A}"/>
          </ac:spMkLst>
        </pc:spChg>
        <pc:spChg chg="add mod">
          <ac:chgData name="Oliver Hill" userId="429a735e-4672-4c9b-8bfa-e7f8e6ae6b63" providerId="ADAL" clId="{E61AAC7B-636E-4209-AF1A-B9FCA320FF37}" dt="2023-07-17T21:48:47.305" v="2363" actId="113"/>
          <ac:spMkLst>
            <pc:docMk/>
            <pc:sldMk cId="3300268016" sldId="286"/>
            <ac:spMk id="12" creationId="{C90DDBA5-A360-03D5-BB9C-389B13B812AD}"/>
          </ac:spMkLst>
        </pc:spChg>
        <pc:spChg chg="add mod">
          <ac:chgData name="Oliver Hill" userId="429a735e-4672-4c9b-8bfa-e7f8e6ae6b63" providerId="ADAL" clId="{E61AAC7B-636E-4209-AF1A-B9FCA320FF37}" dt="2023-07-17T21:48:52.987" v="2365" actId="207"/>
          <ac:spMkLst>
            <pc:docMk/>
            <pc:sldMk cId="3300268016" sldId="286"/>
            <ac:spMk id="13" creationId="{68AC8909-05FF-2C27-A18D-8683AEB339EC}"/>
          </ac:spMkLst>
        </pc:spChg>
      </pc:sldChg>
      <pc:sldChg chg="addSp delSp modSp new del mod">
        <pc:chgData name="Oliver Hill" userId="429a735e-4672-4c9b-8bfa-e7f8e6ae6b63" providerId="ADAL" clId="{E61AAC7B-636E-4209-AF1A-B9FCA320FF37}" dt="2023-07-12T12:42:52.661" v="1998" actId="47"/>
        <pc:sldMkLst>
          <pc:docMk/>
          <pc:sldMk cId="2975354116" sldId="287"/>
        </pc:sldMkLst>
        <pc:spChg chg="mod">
          <ac:chgData name="Oliver Hill" userId="429a735e-4672-4c9b-8bfa-e7f8e6ae6b63" providerId="ADAL" clId="{E61AAC7B-636E-4209-AF1A-B9FCA320FF37}" dt="2023-06-30T18:04:35.681" v="1828" actId="207"/>
          <ac:spMkLst>
            <pc:docMk/>
            <pc:sldMk cId="2975354116" sldId="287"/>
            <ac:spMk id="2" creationId="{3F647B2E-934E-6F1D-13BC-455D1657AA39}"/>
          </ac:spMkLst>
        </pc:spChg>
        <pc:spChg chg="del">
          <ac:chgData name="Oliver Hill" userId="429a735e-4672-4c9b-8bfa-e7f8e6ae6b63" providerId="ADAL" clId="{E61AAC7B-636E-4209-AF1A-B9FCA320FF37}" dt="2023-06-30T18:03:54.930" v="1786" actId="478"/>
          <ac:spMkLst>
            <pc:docMk/>
            <pc:sldMk cId="2975354116" sldId="287"/>
            <ac:spMk id="3" creationId="{560CB69F-BF7B-FC59-FB1A-16CAB36F641F}"/>
          </ac:spMkLst>
        </pc:spChg>
        <pc:graphicFrameChg chg="add del mod">
          <ac:chgData name="Oliver Hill" userId="429a735e-4672-4c9b-8bfa-e7f8e6ae6b63" providerId="ADAL" clId="{E61AAC7B-636E-4209-AF1A-B9FCA320FF37}" dt="2023-06-30T18:04:13.480" v="1792" actId="1076"/>
          <ac:graphicFrameMkLst>
            <pc:docMk/>
            <pc:sldMk cId="2975354116" sldId="287"/>
            <ac:graphicFrameMk id="4" creationId="{D0259146-D506-F93A-F6DE-02520B31B217}"/>
          </ac:graphicFrameMkLst>
        </pc:graphicFrameChg>
      </pc:sldChg>
      <pc:sldChg chg="add del">
        <pc:chgData name="Oliver Hill" userId="429a735e-4672-4c9b-8bfa-e7f8e6ae6b63" providerId="ADAL" clId="{E61AAC7B-636E-4209-AF1A-B9FCA320FF37}" dt="2023-07-10T09:21:04.066" v="1866" actId="47"/>
        <pc:sldMkLst>
          <pc:docMk/>
          <pc:sldMk cId="2715816712" sldId="288"/>
        </pc:sldMkLst>
      </pc:sldChg>
      <pc:sldChg chg="addSp modSp add del mod ord">
        <pc:chgData name="Oliver Hill" userId="429a735e-4672-4c9b-8bfa-e7f8e6ae6b63" providerId="ADAL" clId="{E61AAC7B-636E-4209-AF1A-B9FCA320FF37}" dt="2023-07-10T09:22:38.964" v="1887" actId="47"/>
        <pc:sldMkLst>
          <pc:docMk/>
          <pc:sldMk cId="3040506850" sldId="289"/>
        </pc:sldMkLst>
        <pc:spChg chg="mod">
          <ac:chgData name="Oliver Hill" userId="429a735e-4672-4c9b-8bfa-e7f8e6ae6b63" providerId="ADAL" clId="{E61AAC7B-636E-4209-AF1A-B9FCA320FF37}" dt="2023-07-10T09:21:32.331" v="1874"/>
          <ac:spMkLst>
            <pc:docMk/>
            <pc:sldMk cId="3040506850" sldId="289"/>
            <ac:spMk id="2" creationId="{D6A2ACFA-4F69-949D-F942-4900B3624C53}"/>
          </ac:spMkLst>
        </pc:spChg>
        <pc:spChg chg="mod">
          <ac:chgData name="Oliver Hill" userId="429a735e-4672-4c9b-8bfa-e7f8e6ae6b63" providerId="ADAL" clId="{E61AAC7B-636E-4209-AF1A-B9FCA320FF37}" dt="2023-07-10T09:21:24.866" v="1873" actId="14100"/>
          <ac:spMkLst>
            <pc:docMk/>
            <pc:sldMk cId="3040506850" sldId="289"/>
            <ac:spMk id="3" creationId="{1E70952E-1B40-7C2E-6945-D0EFB8C576D4}"/>
          </ac:spMkLst>
        </pc:spChg>
        <pc:picChg chg="add mod">
          <ac:chgData name="Oliver Hill" userId="429a735e-4672-4c9b-8bfa-e7f8e6ae6b63" providerId="ADAL" clId="{E61AAC7B-636E-4209-AF1A-B9FCA320FF37}" dt="2023-07-10T09:21:46.098" v="1877" actId="14100"/>
          <ac:picMkLst>
            <pc:docMk/>
            <pc:sldMk cId="3040506850" sldId="289"/>
            <ac:picMk id="4" creationId="{214552E4-D141-7465-2F1F-D24B24CAF5FB}"/>
          </ac:picMkLst>
        </pc:picChg>
      </pc:sldChg>
      <pc:sldChg chg="addSp delSp modSp new del mod">
        <pc:chgData name="Oliver Hill" userId="429a735e-4672-4c9b-8bfa-e7f8e6ae6b63" providerId="ADAL" clId="{E61AAC7B-636E-4209-AF1A-B9FCA320FF37}" dt="2023-07-12T12:44:03.100" v="2013" actId="47"/>
        <pc:sldMkLst>
          <pc:docMk/>
          <pc:sldMk cId="2246408289" sldId="290"/>
        </pc:sldMkLst>
        <pc:spChg chg="mod">
          <ac:chgData name="Oliver Hill" userId="429a735e-4672-4c9b-8bfa-e7f8e6ae6b63" providerId="ADAL" clId="{E61AAC7B-636E-4209-AF1A-B9FCA320FF37}" dt="2023-07-10T09:22:07.323" v="1879"/>
          <ac:spMkLst>
            <pc:docMk/>
            <pc:sldMk cId="2246408289" sldId="290"/>
            <ac:spMk id="2" creationId="{ED504A05-DEAE-AB8B-6536-1DC3183E5E0D}"/>
          </ac:spMkLst>
        </pc:spChg>
        <pc:spChg chg="mod">
          <ac:chgData name="Oliver Hill" userId="429a735e-4672-4c9b-8bfa-e7f8e6ae6b63" providerId="ADAL" clId="{E61AAC7B-636E-4209-AF1A-B9FCA320FF37}" dt="2023-07-12T11:59:06.676" v="1986" actId="33524"/>
          <ac:spMkLst>
            <pc:docMk/>
            <pc:sldMk cId="2246408289" sldId="290"/>
            <ac:spMk id="3" creationId="{C53C5704-3C53-B618-758A-88E0DF69449C}"/>
          </ac:spMkLst>
        </pc:spChg>
        <pc:spChg chg="del">
          <ac:chgData name="Oliver Hill" userId="429a735e-4672-4c9b-8bfa-e7f8e6ae6b63" providerId="ADAL" clId="{E61AAC7B-636E-4209-AF1A-B9FCA320FF37}" dt="2023-07-10T09:22:25.067" v="1883"/>
          <ac:spMkLst>
            <pc:docMk/>
            <pc:sldMk cId="2246408289" sldId="290"/>
            <ac:spMk id="4" creationId="{DD7A527C-1082-D489-00CA-88DF7E14D18F}"/>
          </ac:spMkLst>
        </pc:spChg>
        <pc:picChg chg="add mod">
          <ac:chgData name="Oliver Hill" userId="429a735e-4672-4c9b-8bfa-e7f8e6ae6b63" providerId="ADAL" clId="{E61AAC7B-636E-4209-AF1A-B9FCA320FF37}" dt="2023-07-11T10:00:45.686" v="1893" actId="1076"/>
          <ac:picMkLst>
            <pc:docMk/>
            <pc:sldMk cId="2246408289" sldId="290"/>
            <ac:picMk id="5" creationId="{EDDE255C-3307-EDF5-1EFE-B98C2D0CD3D5}"/>
          </ac:picMkLst>
        </pc:picChg>
      </pc:sldChg>
      <pc:sldChg chg="addSp delSp modSp mod ord">
        <pc:chgData name="Oliver Hill" userId="429a735e-4672-4c9b-8bfa-e7f8e6ae6b63" providerId="ADAL" clId="{E61AAC7B-636E-4209-AF1A-B9FCA320FF37}" dt="2023-07-12T11:58:50.667" v="1984" actId="14100"/>
        <pc:sldMkLst>
          <pc:docMk/>
          <pc:sldMk cId="3503456731" sldId="291"/>
        </pc:sldMkLst>
        <pc:spChg chg="mod">
          <ac:chgData name="Oliver Hill" userId="429a735e-4672-4c9b-8bfa-e7f8e6ae6b63" providerId="ADAL" clId="{E61AAC7B-636E-4209-AF1A-B9FCA320FF37}" dt="2023-07-12T11:58:50.667" v="1984" actId="14100"/>
          <ac:spMkLst>
            <pc:docMk/>
            <pc:sldMk cId="3503456731" sldId="291"/>
            <ac:spMk id="2" creationId="{B703B171-7FCD-A12B-5CC6-4EC9C2238D6B}"/>
          </ac:spMkLst>
        </pc:spChg>
        <pc:spChg chg="del">
          <ac:chgData name="Oliver Hill" userId="429a735e-4672-4c9b-8bfa-e7f8e6ae6b63" providerId="ADAL" clId="{E61AAC7B-636E-4209-AF1A-B9FCA320FF37}" dt="2023-07-12T11:57:43.805" v="1976" actId="478"/>
          <ac:spMkLst>
            <pc:docMk/>
            <pc:sldMk cId="3503456731" sldId="291"/>
            <ac:spMk id="3" creationId="{C4BF6310-DD0B-0284-E8D9-4B01349C40A2}"/>
          </ac:spMkLst>
        </pc:spChg>
        <pc:spChg chg="del">
          <ac:chgData name="Oliver Hill" userId="429a735e-4672-4c9b-8bfa-e7f8e6ae6b63" providerId="ADAL" clId="{E61AAC7B-636E-4209-AF1A-B9FCA320FF37}" dt="2023-07-12T11:57:42.835" v="1975" actId="478"/>
          <ac:spMkLst>
            <pc:docMk/>
            <pc:sldMk cId="3503456731" sldId="291"/>
            <ac:spMk id="4" creationId="{40C31835-C890-F578-8928-31876CBFDEEE}"/>
          </ac:spMkLst>
        </pc:spChg>
        <pc:picChg chg="add mod">
          <ac:chgData name="Oliver Hill" userId="429a735e-4672-4c9b-8bfa-e7f8e6ae6b63" providerId="ADAL" clId="{E61AAC7B-636E-4209-AF1A-B9FCA320FF37}" dt="2023-07-12T11:58:46.967" v="1983" actId="1076"/>
          <ac:picMkLst>
            <pc:docMk/>
            <pc:sldMk cId="3503456731" sldId="291"/>
            <ac:picMk id="6" creationId="{948C7644-4EFE-E4E1-3D7E-9A648FA89DB5}"/>
          </ac:picMkLst>
        </pc:picChg>
      </pc:sldChg>
      <pc:sldChg chg="modSp del mod">
        <pc:chgData name="Oliver Hill" userId="429a735e-4672-4c9b-8bfa-e7f8e6ae6b63" providerId="ADAL" clId="{E61AAC7B-636E-4209-AF1A-B9FCA320FF37}" dt="2023-07-12T13:53:29.142" v="2266" actId="1076"/>
        <pc:sldMkLst>
          <pc:docMk/>
          <pc:sldMk cId="161560892" sldId="292"/>
        </pc:sldMkLst>
        <pc:spChg chg="mod">
          <ac:chgData name="Oliver Hill" userId="429a735e-4672-4c9b-8bfa-e7f8e6ae6b63" providerId="ADAL" clId="{E61AAC7B-636E-4209-AF1A-B9FCA320FF37}" dt="2023-07-12T12:42:12.728" v="1996"/>
          <ac:spMkLst>
            <pc:docMk/>
            <pc:sldMk cId="161560892" sldId="292"/>
            <ac:spMk id="3" creationId="{8C22D1CC-4939-C30E-17A2-B827D3E05034}"/>
          </ac:spMkLst>
        </pc:spChg>
        <pc:picChg chg="mod">
          <ac:chgData name="Oliver Hill" userId="429a735e-4672-4c9b-8bfa-e7f8e6ae6b63" providerId="ADAL" clId="{E61AAC7B-636E-4209-AF1A-B9FCA320FF37}" dt="2023-07-12T13:53:29.142" v="2266" actId="1076"/>
          <ac:picMkLst>
            <pc:docMk/>
            <pc:sldMk cId="161560892" sldId="292"/>
            <ac:picMk id="6" creationId="{ED142C10-F90E-48D9-05A8-7BA7C93D2DCD}"/>
          </ac:picMkLst>
        </pc:picChg>
      </pc:sldChg>
      <pc:sldChg chg="modSp mod">
        <pc:chgData name="Oliver Hill" userId="429a735e-4672-4c9b-8bfa-e7f8e6ae6b63" providerId="ADAL" clId="{E61AAC7B-636E-4209-AF1A-B9FCA320FF37}" dt="2023-07-17T21:44:53.901" v="2329" actId="2711"/>
        <pc:sldMkLst>
          <pc:docMk/>
          <pc:sldMk cId="3213787407" sldId="293"/>
        </pc:sldMkLst>
        <pc:spChg chg="mod">
          <ac:chgData name="Oliver Hill" userId="429a735e-4672-4c9b-8bfa-e7f8e6ae6b63" providerId="ADAL" clId="{E61AAC7B-636E-4209-AF1A-B9FCA320FF37}" dt="2023-07-17T21:44:53.901" v="2329" actId="2711"/>
          <ac:spMkLst>
            <pc:docMk/>
            <pc:sldMk cId="3213787407" sldId="293"/>
            <ac:spMk id="2" creationId="{5FA54978-5A6B-68E8-31DA-E70F802F5B7F}"/>
          </ac:spMkLst>
        </pc:spChg>
      </pc:sldChg>
      <pc:sldChg chg="add del">
        <pc:chgData name="Oliver Hill" userId="429a735e-4672-4c9b-8bfa-e7f8e6ae6b63" providerId="ADAL" clId="{E61AAC7B-636E-4209-AF1A-B9FCA320FF37}" dt="2023-07-12T12:40:41.559" v="1991" actId="47"/>
        <pc:sldMkLst>
          <pc:docMk/>
          <pc:sldMk cId="3713645524" sldId="294"/>
        </pc:sldMkLst>
      </pc:sldChg>
      <pc:sldChg chg="add del">
        <pc:chgData name="Oliver Hill" userId="429a735e-4672-4c9b-8bfa-e7f8e6ae6b63" providerId="ADAL" clId="{E61AAC7B-636E-4209-AF1A-B9FCA320FF37}" dt="2023-07-12T12:40:40.421" v="1990" actId="47"/>
        <pc:sldMkLst>
          <pc:docMk/>
          <pc:sldMk cId="1752004323" sldId="295"/>
        </pc:sldMkLst>
      </pc:sldChg>
      <pc:sldChg chg="modSp mod">
        <pc:chgData name="Oliver Hill" userId="429a735e-4672-4c9b-8bfa-e7f8e6ae6b63" providerId="ADAL" clId="{E61AAC7B-636E-4209-AF1A-B9FCA320FF37}" dt="2023-07-13T11:59:00.902" v="2279" actId="1076"/>
        <pc:sldMkLst>
          <pc:docMk/>
          <pc:sldMk cId="3011781224" sldId="296"/>
        </pc:sldMkLst>
        <pc:spChg chg="mod">
          <ac:chgData name="Oliver Hill" userId="429a735e-4672-4c9b-8bfa-e7f8e6ae6b63" providerId="ADAL" clId="{E61AAC7B-636E-4209-AF1A-B9FCA320FF37}" dt="2023-07-13T11:59:00.902" v="2279" actId="1076"/>
          <ac:spMkLst>
            <pc:docMk/>
            <pc:sldMk cId="3011781224" sldId="296"/>
            <ac:spMk id="2" creationId="{9CD11121-AE8D-3EEA-55EB-88B3E0C52A4F}"/>
          </ac:spMkLst>
        </pc:spChg>
      </pc:sldChg>
      <pc:sldChg chg="modSp mod">
        <pc:chgData name="Oliver Hill" userId="429a735e-4672-4c9b-8bfa-e7f8e6ae6b63" providerId="ADAL" clId="{E61AAC7B-636E-4209-AF1A-B9FCA320FF37}" dt="2023-07-17T21:45:48.021" v="2339" actId="113"/>
        <pc:sldMkLst>
          <pc:docMk/>
          <pc:sldMk cId="80807696" sldId="297"/>
        </pc:sldMkLst>
        <pc:spChg chg="mod">
          <ac:chgData name="Oliver Hill" userId="429a735e-4672-4c9b-8bfa-e7f8e6ae6b63" providerId="ADAL" clId="{E61AAC7B-636E-4209-AF1A-B9FCA320FF37}" dt="2023-07-17T21:45:48.021" v="2339" actId="113"/>
          <ac:spMkLst>
            <pc:docMk/>
            <pc:sldMk cId="80807696" sldId="297"/>
            <ac:spMk id="2" creationId="{7A3CAD61-73D8-57C1-A77F-3E1D35E4B8E3}"/>
          </ac:spMkLst>
        </pc:spChg>
      </pc:sldChg>
      <pc:sldChg chg="modSp mod">
        <pc:chgData name="Oliver Hill" userId="429a735e-4672-4c9b-8bfa-e7f8e6ae6b63" providerId="ADAL" clId="{E61AAC7B-636E-4209-AF1A-B9FCA320FF37}" dt="2023-07-17T21:49:59.540" v="2375" actId="2711"/>
        <pc:sldMkLst>
          <pc:docMk/>
          <pc:sldMk cId="7781632" sldId="298"/>
        </pc:sldMkLst>
        <pc:spChg chg="mod">
          <ac:chgData name="Oliver Hill" userId="429a735e-4672-4c9b-8bfa-e7f8e6ae6b63" providerId="ADAL" clId="{E61AAC7B-636E-4209-AF1A-B9FCA320FF37}" dt="2023-07-17T21:49:59.540" v="2375" actId="2711"/>
          <ac:spMkLst>
            <pc:docMk/>
            <pc:sldMk cId="7781632" sldId="298"/>
            <ac:spMk id="2" creationId="{3F647B2E-934E-6F1D-13BC-455D1657AA39}"/>
          </ac:spMkLst>
        </pc:spChg>
      </pc:sldChg>
      <pc:sldChg chg="modSp mod">
        <pc:chgData name="Oliver Hill" userId="429a735e-4672-4c9b-8bfa-e7f8e6ae6b63" providerId="ADAL" clId="{E61AAC7B-636E-4209-AF1A-B9FCA320FF37}" dt="2023-07-12T15:53:55.806" v="2271" actId="20577"/>
        <pc:sldMkLst>
          <pc:docMk/>
          <pc:sldMk cId="4267795898" sldId="299"/>
        </pc:sldMkLst>
        <pc:spChg chg="mod">
          <ac:chgData name="Oliver Hill" userId="429a735e-4672-4c9b-8bfa-e7f8e6ae6b63" providerId="ADAL" clId="{E61AAC7B-636E-4209-AF1A-B9FCA320FF37}" dt="2023-07-12T15:53:55.806" v="2271" actId="20577"/>
          <ac:spMkLst>
            <pc:docMk/>
            <pc:sldMk cId="4267795898" sldId="299"/>
            <ac:spMk id="2" creationId="{ED504A05-DEAE-AB8B-6536-1DC3183E5E0D}"/>
          </ac:spMkLst>
        </pc:spChg>
        <pc:spChg chg="mod">
          <ac:chgData name="Oliver Hill" userId="429a735e-4672-4c9b-8bfa-e7f8e6ae6b63" providerId="ADAL" clId="{E61AAC7B-636E-4209-AF1A-B9FCA320FF37}" dt="2023-07-12T12:43:49.801" v="2011" actId="404"/>
          <ac:spMkLst>
            <pc:docMk/>
            <pc:sldMk cId="4267795898" sldId="299"/>
            <ac:spMk id="3" creationId="{C53C5704-3C53-B618-758A-88E0DF69449C}"/>
          </ac:spMkLst>
        </pc:spChg>
        <pc:picChg chg="mod">
          <ac:chgData name="Oliver Hill" userId="429a735e-4672-4c9b-8bfa-e7f8e6ae6b63" providerId="ADAL" clId="{E61AAC7B-636E-4209-AF1A-B9FCA320FF37}" dt="2023-07-12T12:44:00.535" v="2012" actId="1076"/>
          <ac:picMkLst>
            <pc:docMk/>
            <pc:sldMk cId="4267795898" sldId="299"/>
            <ac:picMk id="7" creationId="{2FDBBF03-0FD8-613F-E70F-863AEF2F0E97}"/>
          </ac:picMkLst>
        </pc:picChg>
      </pc:sldChg>
      <pc:sldChg chg="modSp mod">
        <pc:chgData name="Oliver Hill" userId="429a735e-4672-4c9b-8bfa-e7f8e6ae6b63" providerId="ADAL" clId="{E61AAC7B-636E-4209-AF1A-B9FCA320FF37}" dt="2023-07-17T21:50:23.530" v="2379" actId="403"/>
        <pc:sldMkLst>
          <pc:docMk/>
          <pc:sldMk cId="2189528848" sldId="300"/>
        </pc:sldMkLst>
        <pc:spChg chg="mod">
          <ac:chgData name="Oliver Hill" userId="429a735e-4672-4c9b-8bfa-e7f8e6ae6b63" providerId="ADAL" clId="{E61AAC7B-636E-4209-AF1A-B9FCA320FF37}" dt="2023-07-17T21:50:14.226" v="2377" actId="2711"/>
          <ac:spMkLst>
            <pc:docMk/>
            <pc:sldMk cId="2189528848" sldId="300"/>
            <ac:spMk id="2" creationId="{F9B36E07-6D11-4ADA-B603-4176FB0C69B5}"/>
          </ac:spMkLst>
        </pc:spChg>
        <pc:spChg chg="mod">
          <ac:chgData name="Oliver Hill" userId="429a735e-4672-4c9b-8bfa-e7f8e6ae6b63" providerId="ADAL" clId="{E61AAC7B-636E-4209-AF1A-B9FCA320FF37}" dt="2023-07-17T21:50:23.530" v="2379" actId="403"/>
          <ac:spMkLst>
            <pc:docMk/>
            <pc:sldMk cId="2189528848" sldId="300"/>
            <ac:spMk id="3" creationId="{78CC3C8D-96AC-4CF9-AABF-DA8743BEC9EF}"/>
          </ac:spMkLst>
        </pc:spChg>
      </pc:sldChg>
      <pc:sldChg chg="modSp mod modNotesTx">
        <pc:chgData name="Oliver Hill" userId="429a735e-4672-4c9b-8bfa-e7f8e6ae6b63" providerId="ADAL" clId="{E61AAC7B-636E-4209-AF1A-B9FCA320FF37}" dt="2023-07-17T21:45:11.065" v="2333" actId="27636"/>
        <pc:sldMkLst>
          <pc:docMk/>
          <pc:sldMk cId="3239942031" sldId="301"/>
        </pc:sldMkLst>
        <pc:spChg chg="mod">
          <ac:chgData name="Oliver Hill" userId="429a735e-4672-4c9b-8bfa-e7f8e6ae6b63" providerId="ADAL" clId="{E61AAC7B-636E-4209-AF1A-B9FCA320FF37}" dt="2023-07-17T21:45:04.214" v="2331" actId="404"/>
          <ac:spMkLst>
            <pc:docMk/>
            <pc:sldMk cId="3239942031" sldId="301"/>
            <ac:spMk id="5" creationId="{7ABAAF27-15AF-5611-BF62-1D52EB72CDCA}"/>
          </ac:spMkLst>
        </pc:spChg>
        <pc:spChg chg="mod">
          <ac:chgData name="Oliver Hill" userId="429a735e-4672-4c9b-8bfa-e7f8e6ae6b63" providerId="ADAL" clId="{E61AAC7B-636E-4209-AF1A-B9FCA320FF37}" dt="2023-07-17T21:45:11.065" v="2333" actId="27636"/>
          <ac:spMkLst>
            <pc:docMk/>
            <pc:sldMk cId="3239942031" sldId="301"/>
            <ac:spMk id="6" creationId="{A08C96D1-25CF-7ADD-9F39-C9A1C6A3C32D}"/>
          </ac:spMkLst>
        </pc:spChg>
      </pc:sldChg>
      <pc:sldChg chg="modSp add mod">
        <pc:chgData name="Oliver Hill" userId="429a735e-4672-4c9b-8bfa-e7f8e6ae6b63" providerId="ADAL" clId="{E61AAC7B-636E-4209-AF1A-B9FCA320FF37}" dt="2023-07-17T21:45:43.454" v="2338" actId="14100"/>
        <pc:sldMkLst>
          <pc:docMk/>
          <pc:sldMk cId="2577746146" sldId="302"/>
        </pc:sldMkLst>
        <pc:spChg chg="mod">
          <ac:chgData name="Oliver Hill" userId="429a735e-4672-4c9b-8bfa-e7f8e6ae6b63" providerId="ADAL" clId="{E61AAC7B-636E-4209-AF1A-B9FCA320FF37}" dt="2023-07-17T21:45:36.535" v="2337" actId="403"/>
          <ac:spMkLst>
            <pc:docMk/>
            <pc:sldMk cId="2577746146" sldId="302"/>
            <ac:spMk id="5" creationId="{7ABAAF27-15AF-5611-BF62-1D52EB72CDCA}"/>
          </ac:spMkLst>
        </pc:spChg>
        <pc:spChg chg="mod">
          <ac:chgData name="Oliver Hill" userId="429a735e-4672-4c9b-8bfa-e7f8e6ae6b63" providerId="ADAL" clId="{E61AAC7B-636E-4209-AF1A-B9FCA320FF37}" dt="2023-07-17T21:45:43.454" v="2338" actId="14100"/>
          <ac:spMkLst>
            <pc:docMk/>
            <pc:sldMk cId="2577746146" sldId="302"/>
            <ac:spMk id="6" creationId="{A08C96D1-25CF-7ADD-9F39-C9A1C6A3C32D}"/>
          </ac:spMkLst>
        </pc:spChg>
      </pc:sldChg>
      <pc:sldChg chg="new del">
        <pc:chgData name="Oliver Hill" userId="429a735e-4672-4c9b-8bfa-e7f8e6ae6b63" providerId="ADAL" clId="{E61AAC7B-636E-4209-AF1A-B9FCA320FF37}" dt="2023-07-17T21:37:35.189" v="2281" actId="47"/>
        <pc:sldMkLst>
          <pc:docMk/>
          <pc:sldMk cId="1351575576" sldId="303"/>
        </pc:sldMkLst>
      </pc:sldChg>
      <pc:sldChg chg="new del">
        <pc:chgData name="Oliver Hill" userId="429a735e-4672-4c9b-8bfa-e7f8e6ae6b63" providerId="ADAL" clId="{E61AAC7B-636E-4209-AF1A-B9FCA320FF37}" dt="2023-07-12T12:52:39.489" v="2260" actId="47"/>
        <pc:sldMkLst>
          <pc:docMk/>
          <pc:sldMk cId="4089771978" sldId="303"/>
        </pc:sldMkLst>
      </pc:sldChg>
      <pc:sldChg chg="modSp add mod">
        <pc:chgData name="Oliver Hill" userId="429a735e-4672-4c9b-8bfa-e7f8e6ae6b63" providerId="ADAL" clId="{E61AAC7B-636E-4209-AF1A-B9FCA320FF37}" dt="2023-07-17T21:46:22.387" v="2344" actId="2711"/>
        <pc:sldMkLst>
          <pc:docMk/>
          <pc:sldMk cId="3922395136" sldId="1965"/>
        </pc:sldMkLst>
        <pc:spChg chg="mod">
          <ac:chgData name="Oliver Hill" userId="429a735e-4672-4c9b-8bfa-e7f8e6ae6b63" providerId="ADAL" clId="{E61AAC7B-636E-4209-AF1A-B9FCA320FF37}" dt="2023-07-17T21:46:22.387" v="2344" actId="2711"/>
          <ac:spMkLst>
            <pc:docMk/>
            <pc:sldMk cId="3922395136" sldId="1965"/>
            <ac:spMk id="2" creationId="{CAB298D8-6AB0-7744-C6CC-D33749B62B22}"/>
          </ac:spMkLst>
        </pc:spChg>
        <pc:spChg chg="mod">
          <ac:chgData name="Oliver Hill" userId="429a735e-4672-4c9b-8bfa-e7f8e6ae6b63" providerId="ADAL" clId="{E61AAC7B-636E-4209-AF1A-B9FCA320FF37}" dt="2023-07-17T21:46:16.071" v="2342" actId="404"/>
          <ac:spMkLst>
            <pc:docMk/>
            <pc:sldMk cId="3922395136" sldId="1965"/>
            <ac:spMk id="3" creationId="{92D59EE1-2822-3CE2-0C0F-B43630300EC8}"/>
          </ac:spMkLst>
        </pc:spChg>
      </pc:sldChg>
      <pc:sldMasterChg chg="delSldLayout">
        <pc:chgData name="Oliver Hill" userId="429a735e-4672-4c9b-8bfa-e7f8e6ae6b63" providerId="ADAL" clId="{E61AAC7B-636E-4209-AF1A-B9FCA320FF37}" dt="2023-07-12T12:47:47.705" v="2015" actId="47"/>
        <pc:sldMasterMkLst>
          <pc:docMk/>
          <pc:sldMasterMk cId="2562620627" sldId="2147483662"/>
        </pc:sldMasterMkLst>
        <pc:sldLayoutChg chg="del">
          <pc:chgData name="Oliver Hill" userId="429a735e-4672-4c9b-8bfa-e7f8e6ae6b63" providerId="ADAL" clId="{E61AAC7B-636E-4209-AF1A-B9FCA320FF37}" dt="2023-07-12T12:47:47.705" v="2015" actId="47"/>
          <pc:sldLayoutMkLst>
            <pc:docMk/>
            <pc:sldMasterMk cId="2562620627" sldId="2147483662"/>
            <pc:sldLayoutMk cId="30091345" sldId="2147483826"/>
          </pc:sldLayoutMkLst>
        </pc:sldLayoutChg>
      </pc:sldMasterChg>
      <pc:sldMasterChg chg="delSldLayout">
        <pc:chgData name="Oliver Hill" userId="429a735e-4672-4c9b-8bfa-e7f8e6ae6b63" providerId="ADAL" clId="{E61AAC7B-636E-4209-AF1A-B9FCA320FF37}" dt="2023-07-12T12:49:59.788" v="2045" actId="47"/>
        <pc:sldMasterMkLst>
          <pc:docMk/>
          <pc:sldMasterMk cId="839776052" sldId="2147483827"/>
        </pc:sldMasterMkLst>
        <pc:sldLayoutChg chg="del">
          <pc:chgData name="Oliver Hill" userId="429a735e-4672-4c9b-8bfa-e7f8e6ae6b63" providerId="ADAL" clId="{E61AAC7B-636E-4209-AF1A-B9FCA320FF37}" dt="2023-07-12T12:49:59.788" v="2045" actId="47"/>
          <pc:sldLayoutMkLst>
            <pc:docMk/>
            <pc:sldMasterMk cId="839776052" sldId="2147483827"/>
            <pc:sldLayoutMk cId="1833687638" sldId="2147483832"/>
          </pc:sldLayoutMkLst>
        </pc:sldLayoutChg>
      </pc:sldMasterChg>
    </pc:docChg>
  </pc:docChgLst>
  <pc:docChgLst>
    <pc:chgData name="Oliver Hill" userId="429a735e-4672-4c9b-8bfa-e7f8e6ae6b63" providerId="ADAL" clId="{2B8F77D3-F6CE-453B-9B86-FAB5C44D7E6A}"/>
    <pc:docChg chg="modSld sldOrd">
      <pc:chgData name="Oliver Hill" userId="429a735e-4672-4c9b-8bfa-e7f8e6ae6b63" providerId="ADAL" clId="{2B8F77D3-F6CE-453B-9B86-FAB5C44D7E6A}" dt="2024-05-13T21:16:50.898" v="1"/>
      <pc:docMkLst>
        <pc:docMk/>
      </pc:docMkLst>
      <pc:sldChg chg="ord">
        <pc:chgData name="Oliver Hill" userId="429a735e-4672-4c9b-8bfa-e7f8e6ae6b63" providerId="ADAL" clId="{2B8F77D3-F6CE-453B-9B86-FAB5C44D7E6A}" dt="2024-05-13T21:16:50.898" v="1"/>
        <pc:sldMkLst>
          <pc:docMk/>
          <pc:sldMk cId="3239942031" sldId="301"/>
        </pc:sldMkLst>
      </pc:sldChg>
      <pc:sldChg chg="ord">
        <pc:chgData name="Oliver Hill" userId="429a735e-4672-4c9b-8bfa-e7f8e6ae6b63" providerId="ADAL" clId="{2B8F77D3-F6CE-453B-9B86-FAB5C44D7E6A}" dt="2024-05-13T21:16:50.898" v="1"/>
        <pc:sldMkLst>
          <pc:docMk/>
          <pc:sldMk cId="2577746146" sldId="30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3A8012-EF8A-4BB4-933A-CCA27E040CFB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7AC3370-D57A-44E5-AF74-CC083C53AC08}">
      <dgm:prSet/>
      <dgm:spPr>
        <a:solidFill>
          <a:srgbClr val="1E3D7F"/>
        </a:solidFill>
      </dgm:spPr>
      <dgm:t>
        <a:bodyPr/>
        <a:lstStyle/>
        <a:p>
          <a:r>
            <a:rPr lang="en-GB" dirty="0"/>
            <a:t>How would this benefit me?</a:t>
          </a:r>
          <a:endParaRPr lang="en-US" dirty="0"/>
        </a:p>
      </dgm:t>
    </dgm:pt>
    <dgm:pt modelId="{653D209C-CDB0-4190-A69A-8110A1974BC6}" type="parTrans" cxnId="{6F23A832-2F80-4CAC-8573-ACB417FC2955}">
      <dgm:prSet/>
      <dgm:spPr/>
      <dgm:t>
        <a:bodyPr/>
        <a:lstStyle/>
        <a:p>
          <a:endParaRPr lang="en-US"/>
        </a:p>
      </dgm:t>
    </dgm:pt>
    <dgm:pt modelId="{2A1D3F72-9110-417D-8C26-B2C9A053542B}" type="sibTrans" cxnId="{6F23A832-2F80-4CAC-8573-ACB417FC2955}">
      <dgm:prSet/>
      <dgm:spPr>
        <a:solidFill>
          <a:srgbClr val="F8AF14"/>
        </a:solidFill>
        <a:ln>
          <a:solidFill>
            <a:srgbClr val="FFFFCC">
              <a:alpha val="97000"/>
            </a:srgbClr>
          </a:solidFill>
        </a:ln>
      </dgm:spPr>
      <dgm:t>
        <a:bodyPr/>
        <a:lstStyle/>
        <a:p>
          <a:endParaRPr lang="en-US"/>
        </a:p>
      </dgm:t>
    </dgm:pt>
    <dgm:pt modelId="{1AF23F5A-B65C-4507-AA85-BACB2CAF0F24}">
      <dgm:prSet/>
      <dgm:spPr>
        <a:solidFill>
          <a:srgbClr val="1E3D7F">
            <a:alpha val="85000"/>
          </a:srgb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GB" dirty="0"/>
            <a:t>Would I be able to commit?</a:t>
          </a:r>
          <a:endParaRPr lang="en-US" dirty="0"/>
        </a:p>
      </dgm:t>
    </dgm:pt>
    <dgm:pt modelId="{CBA6F781-6F12-41FF-B833-8BBDE9888D34}" type="parTrans" cxnId="{5D0198F7-1C25-48C1-90AB-4892A8B83853}">
      <dgm:prSet/>
      <dgm:spPr/>
      <dgm:t>
        <a:bodyPr/>
        <a:lstStyle/>
        <a:p>
          <a:endParaRPr lang="en-US"/>
        </a:p>
      </dgm:t>
    </dgm:pt>
    <dgm:pt modelId="{915B4FDE-3F49-43E3-B003-6A836C44E5E9}" type="sibTrans" cxnId="{5D0198F7-1C25-48C1-90AB-4892A8B83853}">
      <dgm:prSet/>
      <dgm:spPr>
        <a:solidFill>
          <a:srgbClr val="F8AF14"/>
        </a:solidFill>
        <a:ln>
          <a:solidFill>
            <a:srgbClr val="FFFFCC"/>
          </a:solidFill>
        </a:ln>
      </dgm:spPr>
      <dgm:t>
        <a:bodyPr/>
        <a:lstStyle/>
        <a:p>
          <a:endParaRPr lang="en-US"/>
        </a:p>
      </dgm:t>
    </dgm:pt>
    <dgm:pt modelId="{5D5EFB70-9207-4BD8-82BD-B4EA1ED47F19}">
      <dgm:prSet/>
      <dgm:spPr>
        <a:solidFill>
          <a:srgbClr val="1E3D7F">
            <a:alpha val="70000"/>
          </a:srgbClr>
        </a:solidFill>
      </dgm:spPr>
      <dgm:t>
        <a:bodyPr/>
        <a:lstStyle/>
        <a:p>
          <a:r>
            <a:rPr lang="en-GB" dirty="0"/>
            <a:t>What other commitments do I currently have?</a:t>
          </a:r>
          <a:endParaRPr lang="en-US" dirty="0"/>
        </a:p>
      </dgm:t>
    </dgm:pt>
    <dgm:pt modelId="{8168FA93-A8BC-43BF-A0DC-9B89D927A2CE}" type="parTrans" cxnId="{32F61E61-BAF3-43B1-A422-6D8A45307C3D}">
      <dgm:prSet/>
      <dgm:spPr/>
      <dgm:t>
        <a:bodyPr/>
        <a:lstStyle/>
        <a:p>
          <a:endParaRPr lang="en-US"/>
        </a:p>
      </dgm:t>
    </dgm:pt>
    <dgm:pt modelId="{3C5EDB70-4633-4616-BF0D-731874219C04}" type="sibTrans" cxnId="{32F61E61-BAF3-43B1-A422-6D8A45307C3D}">
      <dgm:prSet/>
      <dgm:spPr>
        <a:solidFill>
          <a:srgbClr val="F8AF14"/>
        </a:solidFill>
        <a:ln>
          <a:solidFill>
            <a:srgbClr val="FFFFCC"/>
          </a:solidFill>
        </a:ln>
      </dgm:spPr>
      <dgm:t>
        <a:bodyPr/>
        <a:lstStyle/>
        <a:p>
          <a:endParaRPr lang="en-US"/>
        </a:p>
      </dgm:t>
    </dgm:pt>
    <dgm:pt modelId="{65A5BB71-BC05-4F7D-B744-8A97F017A7FC}">
      <dgm:prSet/>
      <dgm:spPr>
        <a:solidFill>
          <a:srgbClr val="1E3D7F">
            <a:alpha val="55000"/>
          </a:srgbClr>
        </a:solidFill>
      </dgm:spPr>
      <dgm:t>
        <a:bodyPr/>
        <a:lstStyle/>
        <a:p>
          <a:r>
            <a:rPr lang="en-GB" dirty="0"/>
            <a:t>Would my department support this?</a:t>
          </a:r>
          <a:endParaRPr lang="en-US" dirty="0"/>
        </a:p>
      </dgm:t>
    </dgm:pt>
    <dgm:pt modelId="{3F6332E6-9040-4B21-B62F-27DF0DB43011}" type="parTrans" cxnId="{11DCFE54-5B5C-4BEB-9409-3757D0AAF1C3}">
      <dgm:prSet/>
      <dgm:spPr/>
      <dgm:t>
        <a:bodyPr/>
        <a:lstStyle/>
        <a:p>
          <a:endParaRPr lang="en-US"/>
        </a:p>
      </dgm:t>
    </dgm:pt>
    <dgm:pt modelId="{6CDD4F18-F3B3-47AB-814D-702BDBB7C886}" type="sibTrans" cxnId="{11DCFE54-5B5C-4BEB-9409-3757D0AAF1C3}">
      <dgm:prSet/>
      <dgm:spPr>
        <a:solidFill>
          <a:srgbClr val="F8AF14"/>
        </a:solidFill>
        <a:ln>
          <a:solidFill>
            <a:srgbClr val="FFFFCC"/>
          </a:solidFill>
        </a:ln>
      </dgm:spPr>
      <dgm:t>
        <a:bodyPr/>
        <a:lstStyle/>
        <a:p>
          <a:endParaRPr lang="en-US"/>
        </a:p>
      </dgm:t>
    </dgm:pt>
    <dgm:pt modelId="{0379FB78-6F2E-4912-A0DE-E7859CC7C5C3}">
      <dgm:prSet/>
      <dgm:spPr>
        <a:solidFill>
          <a:srgbClr val="1E3D7F">
            <a:alpha val="40000"/>
          </a:srgbClr>
        </a:solidFill>
      </dgm:spPr>
      <dgm:t>
        <a:bodyPr/>
        <a:lstStyle/>
        <a:p>
          <a:r>
            <a:rPr lang="en-GB" dirty="0"/>
            <a:t>What would I need from my employer to support me?</a:t>
          </a:r>
        </a:p>
      </dgm:t>
    </dgm:pt>
    <dgm:pt modelId="{753ED26F-8BA4-45EC-A55A-2BEEC87FCD65}" type="parTrans" cxnId="{A4D04FD2-E3AF-46B8-B4C0-963861902130}">
      <dgm:prSet/>
      <dgm:spPr/>
      <dgm:t>
        <a:bodyPr/>
        <a:lstStyle/>
        <a:p>
          <a:endParaRPr lang="en-US"/>
        </a:p>
      </dgm:t>
    </dgm:pt>
    <dgm:pt modelId="{7E674D83-AF8D-45C9-9BE6-36E122C5A51A}" type="sibTrans" cxnId="{A4D04FD2-E3AF-46B8-B4C0-963861902130}">
      <dgm:prSet/>
      <dgm:spPr/>
      <dgm:t>
        <a:bodyPr/>
        <a:lstStyle/>
        <a:p>
          <a:endParaRPr lang="en-US"/>
        </a:p>
      </dgm:t>
    </dgm:pt>
    <dgm:pt modelId="{414A7109-A3B9-4DB9-9142-DB4ED1DC6129}" type="pres">
      <dgm:prSet presAssocID="{DC3A8012-EF8A-4BB4-933A-CCA27E040CFB}" presName="outerComposite" presStyleCnt="0">
        <dgm:presLayoutVars>
          <dgm:chMax val="5"/>
          <dgm:dir/>
          <dgm:resizeHandles val="exact"/>
        </dgm:presLayoutVars>
      </dgm:prSet>
      <dgm:spPr/>
    </dgm:pt>
    <dgm:pt modelId="{66F9AE01-B559-459E-A0D0-C5E989F875A5}" type="pres">
      <dgm:prSet presAssocID="{DC3A8012-EF8A-4BB4-933A-CCA27E040CFB}" presName="dummyMaxCanvas" presStyleCnt="0">
        <dgm:presLayoutVars/>
      </dgm:prSet>
      <dgm:spPr/>
    </dgm:pt>
    <dgm:pt modelId="{7F39B568-25BF-4B39-BD5B-496FE7F9E582}" type="pres">
      <dgm:prSet presAssocID="{DC3A8012-EF8A-4BB4-933A-CCA27E040CFB}" presName="FiveNodes_1" presStyleLbl="node1" presStyleIdx="0" presStyleCnt="5">
        <dgm:presLayoutVars>
          <dgm:bulletEnabled val="1"/>
        </dgm:presLayoutVars>
      </dgm:prSet>
      <dgm:spPr/>
    </dgm:pt>
    <dgm:pt modelId="{245830B6-09BD-4592-AB06-878CD91B9608}" type="pres">
      <dgm:prSet presAssocID="{DC3A8012-EF8A-4BB4-933A-CCA27E040CFB}" presName="FiveNodes_2" presStyleLbl="node1" presStyleIdx="1" presStyleCnt="5">
        <dgm:presLayoutVars>
          <dgm:bulletEnabled val="1"/>
        </dgm:presLayoutVars>
      </dgm:prSet>
      <dgm:spPr/>
    </dgm:pt>
    <dgm:pt modelId="{CF79C1F8-6C69-45DB-8247-F9255B6DF311}" type="pres">
      <dgm:prSet presAssocID="{DC3A8012-EF8A-4BB4-933A-CCA27E040CFB}" presName="FiveNodes_3" presStyleLbl="node1" presStyleIdx="2" presStyleCnt="5">
        <dgm:presLayoutVars>
          <dgm:bulletEnabled val="1"/>
        </dgm:presLayoutVars>
      </dgm:prSet>
      <dgm:spPr/>
    </dgm:pt>
    <dgm:pt modelId="{B0B49715-A7F4-4C4A-8158-0B6F940792B5}" type="pres">
      <dgm:prSet presAssocID="{DC3A8012-EF8A-4BB4-933A-CCA27E040CFB}" presName="FiveNodes_4" presStyleLbl="node1" presStyleIdx="3" presStyleCnt="5">
        <dgm:presLayoutVars>
          <dgm:bulletEnabled val="1"/>
        </dgm:presLayoutVars>
      </dgm:prSet>
      <dgm:spPr/>
    </dgm:pt>
    <dgm:pt modelId="{2908C3D6-7BB0-48C9-8900-777E7482A87F}" type="pres">
      <dgm:prSet presAssocID="{DC3A8012-EF8A-4BB4-933A-CCA27E040CFB}" presName="FiveNodes_5" presStyleLbl="node1" presStyleIdx="4" presStyleCnt="5">
        <dgm:presLayoutVars>
          <dgm:bulletEnabled val="1"/>
        </dgm:presLayoutVars>
      </dgm:prSet>
      <dgm:spPr/>
    </dgm:pt>
    <dgm:pt modelId="{67FCC42E-4FBA-490D-AB21-D23096652198}" type="pres">
      <dgm:prSet presAssocID="{DC3A8012-EF8A-4BB4-933A-CCA27E040CFB}" presName="FiveConn_1-2" presStyleLbl="fgAccFollowNode1" presStyleIdx="0" presStyleCnt="4">
        <dgm:presLayoutVars>
          <dgm:bulletEnabled val="1"/>
        </dgm:presLayoutVars>
      </dgm:prSet>
      <dgm:spPr/>
    </dgm:pt>
    <dgm:pt modelId="{A810B6FB-1B2E-426A-ACF2-E8623EAE4C4D}" type="pres">
      <dgm:prSet presAssocID="{DC3A8012-EF8A-4BB4-933A-CCA27E040CFB}" presName="FiveConn_2-3" presStyleLbl="fgAccFollowNode1" presStyleIdx="1" presStyleCnt="4">
        <dgm:presLayoutVars>
          <dgm:bulletEnabled val="1"/>
        </dgm:presLayoutVars>
      </dgm:prSet>
      <dgm:spPr/>
    </dgm:pt>
    <dgm:pt modelId="{EF15EC76-E828-4B52-A576-1E2C4A1B334E}" type="pres">
      <dgm:prSet presAssocID="{DC3A8012-EF8A-4BB4-933A-CCA27E040CFB}" presName="FiveConn_3-4" presStyleLbl="fgAccFollowNode1" presStyleIdx="2" presStyleCnt="4">
        <dgm:presLayoutVars>
          <dgm:bulletEnabled val="1"/>
        </dgm:presLayoutVars>
      </dgm:prSet>
      <dgm:spPr/>
    </dgm:pt>
    <dgm:pt modelId="{9BC6AED1-756A-40CF-B2F7-2139230F2EC1}" type="pres">
      <dgm:prSet presAssocID="{DC3A8012-EF8A-4BB4-933A-CCA27E040CFB}" presName="FiveConn_4-5" presStyleLbl="fgAccFollowNode1" presStyleIdx="3" presStyleCnt="4">
        <dgm:presLayoutVars>
          <dgm:bulletEnabled val="1"/>
        </dgm:presLayoutVars>
      </dgm:prSet>
      <dgm:spPr/>
    </dgm:pt>
    <dgm:pt modelId="{6B390066-3253-4AEE-A1E5-B4B1BA2898CF}" type="pres">
      <dgm:prSet presAssocID="{DC3A8012-EF8A-4BB4-933A-CCA27E040CFB}" presName="FiveNodes_1_text" presStyleLbl="node1" presStyleIdx="4" presStyleCnt="5">
        <dgm:presLayoutVars>
          <dgm:bulletEnabled val="1"/>
        </dgm:presLayoutVars>
      </dgm:prSet>
      <dgm:spPr/>
    </dgm:pt>
    <dgm:pt modelId="{1DB9560E-35BF-488E-8811-CB5526A7D403}" type="pres">
      <dgm:prSet presAssocID="{DC3A8012-EF8A-4BB4-933A-CCA27E040CFB}" presName="FiveNodes_2_text" presStyleLbl="node1" presStyleIdx="4" presStyleCnt="5">
        <dgm:presLayoutVars>
          <dgm:bulletEnabled val="1"/>
        </dgm:presLayoutVars>
      </dgm:prSet>
      <dgm:spPr/>
    </dgm:pt>
    <dgm:pt modelId="{CB7B2308-AFF6-437D-82CC-81EA172F7548}" type="pres">
      <dgm:prSet presAssocID="{DC3A8012-EF8A-4BB4-933A-CCA27E040CFB}" presName="FiveNodes_3_text" presStyleLbl="node1" presStyleIdx="4" presStyleCnt="5">
        <dgm:presLayoutVars>
          <dgm:bulletEnabled val="1"/>
        </dgm:presLayoutVars>
      </dgm:prSet>
      <dgm:spPr/>
    </dgm:pt>
    <dgm:pt modelId="{C19347D2-6671-49C6-85C4-61DF09B7C803}" type="pres">
      <dgm:prSet presAssocID="{DC3A8012-EF8A-4BB4-933A-CCA27E040CFB}" presName="FiveNodes_4_text" presStyleLbl="node1" presStyleIdx="4" presStyleCnt="5">
        <dgm:presLayoutVars>
          <dgm:bulletEnabled val="1"/>
        </dgm:presLayoutVars>
      </dgm:prSet>
      <dgm:spPr/>
    </dgm:pt>
    <dgm:pt modelId="{C65228F1-D27C-4A9E-8ED1-959A671A972C}" type="pres">
      <dgm:prSet presAssocID="{DC3A8012-EF8A-4BB4-933A-CCA27E040CF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C5B2D13-FF90-42F8-B5B5-37550687F807}" type="presOf" srcId="{3C5EDB70-4633-4616-BF0D-731874219C04}" destId="{EF15EC76-E828-4B52-A576-1E2C4A1B334E}" srcOrd="0" destOrd="0" presId="urn:microsoft.com/office/officeart/2005/8/layout/vProcess5"/>
    <dgm:cxn modelId="{1951631B-302F-4010-A9FC-01758A51DE3A}" type="presOf" srcId="{0379FB78-6F2E-4912-A0DE-E7859CC7C5C3}" destId="{2908C3D6-7BB0-48C9-8900-777E7482A87F}" srcOrd="0" destOrd="0" presId="urn:microsoft.com/office/officeart/2005/8/layout/vProcess5"/>
    <dgm:cxn modelId="{6F23A832-2F80-4CAC-8573-ACB417FC2955}" srcId="{DC3A8012-EF8A-4BB4-933A-CCA27E040CFB}" destId="{17AC3370-D57A-44E5-AF74-CC083C53AC08}" srcOrd="0" destOrd="0" parTransId="{653D209C-CDB0-4190-A69A-8110A1974BC6}" sibTransId="{2A1D3F72-9110-417D-8C26-B2C9A053542B}"/>
    <dgm:cxn modelId="{32F61E61-BAF3-43B1-A422-6D8A45307C3D}" srcId="{DC3A8012-EF8A-4BB4-933A-CCA27E040CFB}" destId="{5D5EFB70-9207-4BD8-82BD-B4EA1ED47F19}" srcOrd="2" destOrd="0" parTransId="{8168FA93-A8BC-43BF-A0DC-9B89D927A2CE}" sibTransId="{3C5EDB70-4633-4616-BF0D-731874219C04}"/>
    <dgm:cxn modelId="{D91DED41-FF04-4DD8-A6F6-3DF67836B4B3}" type="presOf" srcId="{DC3A8012-EF8A-4BB4-933A-CCA27E040CFB}" destId="{414A7109-A3B9-4DB9-9142-DB4ED1DC6129}" srcOrd="0" destOrd="0" presId="urn:microsoft.com/office/officeart/2005/8/layout/vProcess5"/>
    <dgm:cxn modelId="{27839242-8119-4C7F-A4D3-2898F4E37BB7}" type="presOf" srcId="{915B4FDE-3F49-43E3-B003-6A836C44E5E9}" destId="{A810B6FB-1B2E-426A-ACF2-E8623EAE4C4D}" srcOrd="0" destOrd="0" presId="urn:microsoft.com/office/officeart/2005/8/layout/vProcess5"/>
    <dgm:cxn modelId="{2D44D466-BBBE-46B3-BF8B-61A7AF5EE66D}" type="presOf" srcId="{65A5BB71-BC05-4F7D-B744-8A97F017A7FC}" destId="{C19347D2-6671-49C6-85C4-61DF09B7C803}" srcOrd="1" destOrd="0" presId="urn:microsoft.com/office/officeart/2005/8/layout/vProcess5"/>
    <dgm:cxn modelId="{AF45B847-4156-4545-9ECF-7842539264D9}" type="presOf" srcId="{1AF23F5A-B65C-4507-AA85-BACB2CAF0F24}" destId="{245830B6-09BD-4592-AB06-878CD91B9608}" srcOrd="0" destOrd="0" presId="urn:microsoft.com/office/officeart/2005/8/layout/vProcess5"/>
    <dgm:cxn modelId="{11DCFE54-5B5C-4BEB-9409-3757D0AAF1C3}" srcId="{DC3A8012-EF8A-4BB4-933A-CCA27E040CFB}" destId="{65A5BB71-BC05-4F7D-B744-8A97F017A7FC}" srcOrd="3" destOrd="0" parTransId="{3F6332E6-9040-4B21-B62F-27DF0DB43011}" sibTransId="{6CDD4F18-F3B3-47AB-814D-702BDBB7C886}"/>
    <dgm:cxn modelId="{AE914B56-048D-42DB-8FDD-8A18748FEDE1}" type="presOf" srcId="{1AF23F5A-B65C-4507-AA85-BACB2CAF0F24}" destId="{1DB9560E-35BF-488E-8811-CB5526A7D403}" srcOrd="1" destOrd="0" presId="urn:microsoft.com/office/officeart/2005/8/layout/vProcess5"/>
    <dgm:cxn modelId="{F8102B57-3A9A-468D-8F34-BAD3691D06CF}" type="presOf" srcId="{2A1D3F72-9110-417D-8C26-B2C9A053542B}" destId="{67FCC42E-4FBA-490D-AB21-D23096652198}" srcOrd="0" destOrd="0" presId="urn:microsoft.com/office/officeart/2005/8/layout/vProcess5"/>
    <dgm:cxn modelId="{C2AED658-6CB6-467E-BF2F-49F7B0E41866}" type="presOf" srcId="{0379FB78-6F2E-4912-A0DE-E7859CC7C5C3}" destId="{C65228F1-D27C-4A9E-8ED1-959A671A972C}" srcOrd="1" destOrd="0" presId="urn:microsoft.com/office/officeart/2005/8/layout/vProcess5"/>
    <dgm:cxn modelId="{AC1C5093-29E0-495E-A13E-3823D3839E3D}" type="presOf" srcId="{5D5EFB70-9207-4BD8-82BD-B4EA1ED47F19}" destId="{CB7B2308-AFF6-437D-82CC-81EA172F7548}" srcOrd="1" destOrd="0" presId="urn:microsoft.com/office/officeart/2005/8/layout/vProcess5"/>
    <dgm:cxn modelId="{F41914A1-6214-4EE7-A790-52A777C58A0A}" type="presOf" srcId="{17AC3370-D57A-44E5-AF74-CC083C53AC08}" destId="{7F39B568-25BF-4B39-BD5B-496FE7F9E582}" srcOrd="0" destOrd="0" presId="urn:microsoft.com/office/officeart/2005/8/layout/vProcess5"/>
    <dgm:cxn modelId="{20AC85D0-AE62-4D04-BDEC-DBEAC2E72243}" type="presOf" srcId="{6CDD4F18-F3B3-47AB-814D-702BDBB7C886}" destId="{9BC6AED1-756A-40CF-B2F7-2139230F2EC1}" srcOrd="0" destOrd="0" presId="urn:microsoft.com/office/officeart/2005/8/layout/vProcess5"/>
    <dgm:cxn modelId="{A4D04FD2-E3AF-46B8-B4C0-963861902130}" srcId="{DC3A8012-EF8A-4BB4-933A-CCA27E040CFB}" destId="{0379FB78-6F2E-4912-A0DE-E7859CC7C5C3}" srcOrd="4" destOrd="0" parTransId="{753ED26F-8BA4-45EC-A55A-2BEEC87FCD65}" sibTransId="{7E674D83-AF8D-45C9-9BE6-36E122C5A51A}"/>
    <dgm:cxn modelId="{FB9141D3-D3C0-417E-9C22-9A22A1E0AFD6}" type="presOf" srcId="{65A5BB71-BC05-4F7D-B744-8A97F017A7FC}" destId="{B0B49715-A7F4-4C4A-8158-0B6F940792B5}" srcOrd="0" destOrd="0" presId="urn:microsoft.com/office/officeart/2005/8/layout/vProcess5"/>
    <dgm:cxn modelId="{1EEFF7ED-2E9C-4D8C-B7C4-D9CF4B1DC165}" type="presOf" srcId="{5D5EFB70-9207-4BD8-82BD-B4EA1ED47F19}" destId="{CF79C1F8-6C69-45DB-8247-F9255B6DF311}" srcOrd="0" destOrd="0" presId="urn:microsoft.com/office/officeart/2005/8/layout/vProcess5"/>
    <dgm:cxn modelId="{5D0198F7-1C25-48C1-90AB-4892A8B83853}" srcId="{DC3A8012-EF8A-4BB4-933A-CCA27E040CFB}" destId="{1AF23F5A-B65C-4507-AA85-BACB2CAF0F24}" srcOrd="1" destOrd="0" parTransId="{CBA6F781-6F12-41FF-B833-8BBDE9888D34}" sibTransId="{915B4FDE-3F49-43E3-B003-6A836C44E5E9}"/>
    <dgm:cxn modelId="{1A0126FD-581F-4D8B-94E1-2ED12FD20BC6}" type="presOf" srcId="{17AC3370-D57A-44E5-AF74-CC083C53AC08}" destId="{6B390066-3253-4AEE-A1E5-B4B1BA2898CF}" srcOrd="1" destOrd="0" presId="urn:microsoft.com/office/officeart/2005/8/layout/vProcess5"/>
    <dgm:cxn modelId="{5F659CB5-93E5-47FC-BBDE-D54C0AE5396A}" type="presParOf" srcId="{414A7109-A3B9-4DB9-9142-DB4ED1DC6129}" destId="{66F9AE01-B559-459E-A0D0-C5E989F875A5}" srcOrd="0" destOrd="0" presId="urn:microsoft.com/office/officeart/2005/8/layout/vProcess5"/>
    <dgm:cxn modelId="{9F223CEA-EF7C-4FEF-BABC-48C85B9BD51C}" type="presParOf" srcId="{414A7109-A3B9-4DB9-9142-DB4ED1DC6129}" destId="{7F39B568-25BF-4B39-BD5B-496FE7F9E582}" srcOrd="1" destOrd="0" presId="urn:microsoft.com/office/officeart/2005/8/layout/vProcess5"/>
    <dgm:cxn modelId="{A352DD69-6C8A-4D34-B6E1-B253DA5249EF}" type="presParOf" srcId="{414A7109-A3B9-4DB9-9142-DB4ED1DC6129}" destId="{245830B6-09BD-4592-AB06-878CD91B9608}" srcOrd="2" destOrd="0" presId="urn:microsoft.com/office/officeart/2005/8/layout/vProcess5"/>
    <dgm:cxn modelId="{749631A3-7C84-4514-AE64-01717A5F6791}" type="presParOf" srcId="{414A7109-A3B9-4DB9-9142-DB4ED1DC6129}" destId="{CF79C1F8-6C69-45DB-8247-F9255B6DF311}" srcOrd="3" destOrd="0" presId="urn:microsoft.com/office/officeart/2005/8/layout/vProcess5"/>
    <dgm:cxn modelId="{EA92580F-F58F-4C56-BC43-5504BA167E25}" type="presParOf" srcId="{414A7109-A3B9-4DB9-9142-DB4ED1DC6129}" destId="{B0B49715-A7F4-4C4A-8158-0B6F940792B5}" srcOrd="4" destOrd="0" presId="urn:microsoft.com/office/officeart/2005/8/layout/vProcess5"/>
    <dgm:cxn modelId="{A6A71D9F-CD9E-411F-93BD-13C6DBF6DF9B}" type="presParOf" srcId="{414A7109-A3B9-4DB9-9142-DB4ED1DC6129}" destId="{2908C3D6-7BB0-48C9-8900-777E7482A87F}" srcOrd="5" destOrd="0" presId="urn:microsoft.com/office/officeart/2005/8/layout/vProcess5"/>
    <dgm:cxn modelId="{0E5FF1E2-8083-41AA-A244-9E068C0A0E97}" type="presParOf" srcId="{414A7109-A3B9-4DB9-9142-DB4ED1DC6129}" destId="{67FCC42E-4FBA-490D-AB21-D23096652198}" srcOrd="6" destOrd="0" presId="urn:microsoft.com/office/officeart/2005/8/layout/vProcess5"/>
    <dgm:cxn modelId="{0AED7AD3-4516-4F40-847C-A1CF3881A8E7}" type="presParOf" srcId="{414A7109-A3B9-4DB9-9142-DB4ED1DC6129}" destId="{A810B6FB-1B2E-426A-ACF2-E8623EAE4C4D}" srcOrd="7" destOrd="0" presId="urn:microsoft.com/office/officeart/2005/8/layout/vProcess5"/>
    <dgm:cxn modelId="{394981DA-9764-470E-9DCF-D0CA2E865390}" type="presParOf" srcId="{414A7109-A3B9-4DB9-9142-DB4ED1DC6129}" destId="{EF15EC76-E828-4B52-A576-1E2C4A1B334E}" srcOrd="8" destOrd="0" presId="urn:microsoft.com/office/officeart/2005/8/layout/vProcess5"/>
    <dgm:cxn modelId="{252442C4-B23F-4ABA-89F1-7F6E1CFEDFBD}" type="presParOf" srcId="{414A7109-A3B9-4DB9-9142-DB4ED1DC6129}" destId="{9BC6AED1-756A-40CF-B2F7-2139230F2EC1}" srcOrd="9" destOrd="0" presId="urn:microsoft.com/office/officeart/2005/8/layout/vProcess5"/>
    <dgm:cxn modelId="{C307B975-14A0-4257-8C3F-FFD5705F8BDF}" type="presParOf" srcId="{414A7109-A3B9-4DB9-9142-DB4ED1DC6129}" destId="{6B390066-3253-4AEE-A1E5-B4B1BA2898CF}" srcOrd="10" destOrd="0" presId="urn:microsoft.com/office/officeart/2005/8/layout/vProcess5"/>
    <dgm:cxn modelId="{6D4D3345-45B2-4B88-9B26-96C9377DDA34}" type="presParOf" srcId="{414A7109-A3B9-4DB9-9142-DB4ED1DC6129}" destId="{1DB9560E-35BF-488E-8811-CB5526A7D403}" srcOrd="11" destOrd="0" presId="urn:microsoft.com/office/officeart/2005/8/layout/vProcess5"/>
    <dgm:cxn modelId="{764BDF60-C08A-47EA-9C12-CA34CAD4AC2F}" type="presParOf" srcId="{414A7109-A3B9-4DB9-9142-DB4ED1DC6129}" destId="{CB7B2308-AFF6-437D-82CC-81EA172F7548}" srcOrd="12" destOrd="0" presId="urn:microsoft.com/office/officeart/2005/8/layout/vProcess5"/>
    <dgm:cxn modelId="{86300DB0-F6D5-439C-A820-85EAAB7BF4DF}" type="presParOf" srcId="{414A7109-A3B9-4DB9-9142-DB4ED1DC6129}" destId="{C19347D2-6671-49C6-85C4-61DF09B7C803}" srcOrd="13" destOrd="0" presId="urn:microsoft.com/office/officeart/2005/8/layout/vProcess5"/>
    <dgm:cxn modelId="{DD0AD5E3-FF0C-465A-B952-88418361D246}" type="presParOf" srcId="{414A7109-A3B9-4DB9-9142-DB4ED1DC6129}" destId="{C65228F1-D27C-4A9E-8ED1-959A671A972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9B568-25BF-4B39-BD5B-496FE7F9E582}">
      <dsp:nvSpPr>
        <dsp:cNvPr id="0" name=""/>
        <dsp:cNvSpPr/>
      </dsp:nvSpPr>
      <dsp:spPr>
        <a:xfrm>
          <a:off x="0" y="0"/>
          <a:ext cx="8597207" cy="895380"/>
        </a:xfrm>
        <a:prstGeom prst="roundRect">
          <a:avLst>
            <a:gd name="adj" fmla="val 10000"/>
          </a:avLst>
        </a:prstGeom>
        <a:solidFill>
          <a:srgbClr val="1E3D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How would this benefit me?</a:t>
          </a:r>
          <a:endParaRPr lang="en-US" sz="2500" kern="1200" dirty="0"/>
        </a:p>
      </dsp:txBody>
      <dsp:txXfrm>
        <a:off x="26225" y="26225"/>
        <a:ext cx="7526262" cy="842930"/>
      </dsp:txXfrm>
    </dsp:sp>
    <dsp:sp modelId="{245830B6-09BD-4592-AB06-878CD91B9608}">
      <dsp:nvSpPr>
        <dsp:cNvPr id="0" name=""/>
        <dsp:cNvSpPr/>
      </dsp:nvSpPr>
      <dsp:spPr>
        <a:xfrm>
          <a:off x="641999" y="1019738"/>
          <a:ext cx="8597207" cy="895380"/>
        </a:xfrm>
        <a:prstGeom prst="roundRect">
          <a:avLst>
            <a:gd name="adj" fmla="val 10000"/>
          </a:avLst>
        </a:prstGeom>
        <a:solidFill>
          <a:srgbClr val="1E3D7F">
            <a:alpha val="8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Would I be able to commit?</a:t>
          </a:r>
          <a:endParaRPr lang="en-US" sz="2500" kern="1200" dirty="0"/>
        </a:p>
      </dsp:txBody>
      <dsp:txXfrm>
        <a:off x="668224" y="1045963"/>
        <a:ext cx="7320761" cy="842930"/>
      </dsp:txXfrm>
    </dsp:sp>
    <dsp:sp modelId="{CF79C1F8-6C69-45DB-8247-F9255B6DF311}">
      <dsp:nvSpPr>
        <dsp:cNvPr id="0" name=""/>
        <dsp:cNvSpPr/>
      </dsp:nvSpPr>
      <dsp:spPr>
        <a:xfrm>
          <a:off x="1283998" y="2039477"/>
          <a:ext cx="8597207" cy="895380"/>
        </a:xfrm>
        <a:prstGeom prst="roundRect">
          <a:avLst>
            <a:gd name="adj" fmla="val 10000"/>
          </a:avLst>
        </a:prstGeom>
        <a:solidFill>
          <a:srgbClr val="1E3D7F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What other commitments do I currently have?</a:t>
          </a:r>
          <a:endParaRPr lang="en-US" sz="2500" kern="1200" dirty="0"/>
        </a:p>
      </dsp:txBody>
      <dsp:txXfrm>
        <a:off x="1310223" y="2065702"/>
        <a:ext cx="7320761" cy="842930"/>
      </dsp:txXfrm>
    </dsp:sp>
    <dsp:sp modelId="{B0B49715-A7F4-4C4A-8158-0B6F940792B5}">
      <dsp:nvSpPr>
        <dsp:cNvPr id="0" name=""/>
        <dsp:cNvSpPr/>
      </dsp:nvSpPr>
      <dsp:spPr>
        <a:xfrm>
          <a:off x="1925997" y="3059216"/>
          <a:ext cx="8597207" cy="895380"/>
        </a:xfrm>
        <a:prstGeom prst="roundRect">
          <a:avLst>
            <a:gd name="adj" fmla="val 10000"/>
          </a:avLst>
        </a:prstGeom>
        <a:solidFill>
          <a:srgbClr val="1E3D7F">
            <a:alpha val="5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Would my department support this?</a:t>
          </a:r>
          <a:endParaRPr lang="en-US" sz="2500" kern="1200" dirty="0"/>
        </a:p>
      </dsp:txBody>
      <dsp:txXfrm>
        <a:off x="1952222" y="3085441"/>
        <a:ext cx="7320761" cy="842930"/>
      </dsp:txXfrm>
    </dsp:sp>
    <dsp:sp modelId="{2908C3D6-7BB0-48C9-8900-777E7482A87F}">
      <dsp:nvSpPr>
        <dsp:cNvPr id="0" name=""/>
        <dsp:cNvSpPr/>
      </dsp:nvSpPr>
      <dsp:spPr>
        <a:xfrm>
          <a:off x="2567997" y="4078955"/>
          <a:ext cx="8597207" cy="895380"/>
        </a:xfrm>
        <a:prstGeom prst="roundRect">
          <a:avLst>
            <a:gd name="adj" fmla="val 10000"/>
          </a:avLst>
        </a:prstGeom>
        <a:solidFill>
          <a:srgbClr val="1E3D7F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What would I need from my employer to support me?</a:t>
          </a:r>
        </a:p>
      </dsp:txBody>
      <dsp:txXfrm>
        <a:off x="2594222" y="4105180"/>
        <a:ext cx="7320761" cy="842930"/>
      </dsp:txXfrm>
    </dsp:sp>
    <dsp:sp modelId="{67FCC42E-4FBA-490D-AB21-D23096652198}">
      <dsp:nvSpPr>
        <dsp:cNvPr id="0" name=""/>
        <dsp:cNvSpPr/>
      </dsp:nvSpPr>
      <dsp:spPr>
        <a:xfrm>
          <a:off x="8015210" y="654125"/>
          <a:ext cx="581997" cy="581997"/>
        </a:xfrm>
        <a:prstGeom prst="downArrow">
          <a:avLst>
            <a:gd name="adj1" fmla="val 55000"/>
            <a:gd name="adj2" fmla="val 45000"/>
          </a:avLst>
        </a:prstGeom>
        <a:solidFill>
          <a:srgbClr val="F8AF14"/>
        </a:solidFill>
        <a:ln w="12700" cap="flat" cmpd="sng" algn="ctr">
          <a:solidFill>
            <a:srgbClr val="FFFFCC">
              <a:alpha val="97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146159" y="654125"/>
        <a:ext cx="320099" cy="437953"/>
      </dsp:txXfrm>
    </dsp:sp>
    <dsp:sp modelId="{A810B6FB-1B2E-426A-ACF2-E8623EAE4C4D}">
      <dsp:nvSpPr>
        <dsp:cNvPr id="0" name=""/>
        <dsp:cNvSpPr/>
      </dsp:nvSpPr>
      <dsp:spPr>
        <a:xfrm>
          <a:off x="8657209" y="1673864"/>
          <a:ext cx="581997" cy="581997"/>
        </a:xfrm>
        <a:prstGeom prst="downArrow">
          <a:avLst>
            <a:gd name="adj1" fmla="val 55000"/>
            <a:gd name="adj2" fmla="val 45000"/>
          </a:avLst>
        </a:prstGeom>
        <a:solidFill>
          <a:srgbClr val="F8AF14"/>
        </a:solidFill>
        <a:ln w="12700" cap="flat" cmpd="sng" algn="ctr">
          <a:solidFill>
            <a:srgbClr val="FF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788158" y="1673864"/>
        <a:ext cx="320099" cy="437953"/>
      </dsp:txXfrm>
    </dsp:sp>
    <dsp:sp modelId="{EF15EC76-E828-4B52-A576-1E2C4A1B334E}">
      <dsp:nvSpPr>
        <dsp:cNvPr id="0" name=""/>
        <dsp:cNvSpPr/>
      </dsp:nvSpPr>
      <dsp:spPr>
        <a:xfrm>
          <a:off x="9299209" y="2678679"/>
          <a:ext cx="581997" cy="581997"/>
        </a:xfrm>
        <a:prstGeom prst="downArrow">
          <a:avLst>
            <a:gd name="adj1" fmla="val 55000"/>
            <a:gd name="adj2" fmla="val 45000"/>
          </a:avLst>
        </a:prstGeom>
        <a:solidFill>
          <a:srgbClr val="F8AF14"/>
        </a:solidFill>
        <a:ln w="12700" cap="flat" cmpd="sng" algn="ctr">
          <a:solidFill>
            <a:srgbClr val="FF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9430158" y="2678679"/>
        <a:ext cx="320099" cy="437953"/>
      </dsp:txXfrm>
    </dsp:sp>
    <dsp:sp modelId="{9BC6AED1-756A-40CF-B2F7-2139230F2EC1}">
      <dsp:nvSpPr>
        <dsp:cNvPr id="0" name=""/>
        <dsp:cNvSpPr/>
      </dsp:nvSpPr>
      <dsp:spPr>
        <a:xfrm>
          <a:off x="9941208" y="3708367"/>
          <a:ext cx="581997" cy="581997"/>
        </a:xfrm>
        <a:prstGeom prst="downArrow">
          <a:avLst>
            <a:gd name="adj1" fmla="val 55000"/>
            <a:gd name="adj2" fmla="val 45000"/>
          </a:avLst>
        </a:prstGeom>
        <a:solidFill>
          <a:srgbClr val="F8AF14"/>
        </a:solidFill>
        <a:ln w="12700" cap="flat" cmpd="sng" algn="ctr">
          <a:solidFill>
            <a:srgbClr val="FF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10072157" y="3708367"/>
        <a:ext cx="320099" cy="437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4816-16CD-4188-A593-3D89D046A7C8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F5393-C875-4A12-B012-2C2CB9B22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1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Apprenticeships are work-based training programmes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Industry Standards which have been developed by employers so for health this would be: </a:t>
            </a:r>
            <a:r>
              <a:rPr lang="en-GB" sz="1200" dirty="0"/>
              <a:t>NHS Trusts, General Practice, independent providers and hospices facilitated by Skills for Health and in partnership with Health Education England. </a:t>
            </a:r>
          </a:p>
          <a:p>
            <a:pPr marL="342900" indent="-342900">
              <a:buBlip>
                <a:blip r:embed="rId3"/>
              </a:buBlip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65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78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00" dirty="0">
                <a:effectLst/>
              </a:rPr>
              <a:t>Independent learning / time for study – reading, watching developmental videos, research tasks and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effectLst/>
              </a:rPr>
              <a:t>In work learning – Shadowing, stepping up, coaching, mentoring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301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200" dirty="0"/>
              <a:t>To be eligible for government funding at least 20% of the apprentice’s normal working hours, capped at 30 hours per week over the planned duration of the apprenticeship practical period, must be spent on off-the-job training</a:t>
            </a:r>
          </a:p>
          <a:p>
            <a:pPr marL="0" indent="0">
              <a:buNone/>
              <a:defRPr/>
            </a:pPr>
            <a:endParaRPr lang="en-GB" sz="12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200" dirty="0"/>
              <a:t>This means that the minimum requirement, for apprentices working 30 hours or more per week is an average of 6 hours of off-the-job training per week (i.e., 20% of 30 hours) over the planned duration</a:t>
            </a:r>
            <a:endParaRPr lang="en-GB" sz="12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1200" b="1" dirty="0"/>
          </a:p>
          <a:p>
            <a:pPr>
              <a:defRPr/>
            </a:pPr>
            <a:r>
              <a:rPr lang="en-GB" sz="1200" dirty="0">
                <a:cs typeface="Arial" panose="020B0604020202020204" pitchFamily="34" charset="0"/>
              </a:rPr>
              <a:t>Apprentices will need to complete evidence of ‘off the job’ by logging this on their OneFile e-portfolio</a:t>
            </a:r>
          </a:p>
          <a:p>
            <a:pPr>
              <a:defRPr/>
            </a:pPr>
            <a:endParaRPr lang="en-GB" sz="12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200" dirty="0">
                <a:cs typeface="Arial" panose="020B0604020202020204" pitchFamily="34" charset="0"/>
              </a:rPr>
              <a:t>Off the job learning is reviewed with Learner, Line Manger and Tutor at every progress visit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924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the apprentice to undertake all tasks e.g. through work shadowing other departments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1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Blip>
                <a:blip r:embed="rId3"/>
              </a:buBlip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18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Blip>
                <a:blip r:embed="rId3"/>
              </a:buBlip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752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Level 2 is suitable for staff who are new to or transferring from other roles into the department or workplace.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Level 3 may be staff who are new or often existing staff who wish to consolidate their practice to progress to a higher role or e.g. in Healthcare into nursing or Higher Education.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Level 4-5 are more advanced and would be for staff transitioning to higher banding or Degree level.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Level 6 and 7 are </a:t>
            </a:r>
            <a:r>
              <a:rPr lang="en-GB" sz="1200" dirty="0"/>
              <a:t>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pprenticeship Degree and Apprenticeship Masters Degree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Apprenticeships timeframes can vary; </a:t>
            </a:r>
          </a:p>
          <a:p>
            <a:pPr marL="342900" indent="-342900"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Typically, a Level 2 apprenticeship takes 12 months plus EPA to complete</a:t>
            </a:r>
          </a:p>
          <a:p>
            <a:pPr marL="342900" indent="-342900"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Typically, a Level 3 apprenticeship takes 18 months plus EPA to complete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F5393-C875-4A12-B012-2C2CB9B221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20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NARIC, equivalents</a:t>
            </a:r>
          </a:p>
          <a:p>
            <a:endParaRPr lang="en-GB" dirty="0"/>
          </a:p>
          <a:p>
            <a:r>
              <a:rPr lang="en-GB" dirty="0"/>
              <a:t>Support with FS is available to all – give memory burn example  - not just about achievement.  Even if exempt.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You have until your first planning meeting to produce FS exemptions certs otherwise you will need to achieve your Functional Skills.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304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pilot only runs until May 2024, so learners will need to be onboarded before then.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702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382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end of the program – achievement of standard, and Functional skills</a:t>
            </a:r>
          </a:p>
          <a:p>
            <a:r>
              <a:rPr lang="en-GB" dirty="0"/>
              <a:t>All off the job has been completed</a:t>
            </a:r>
          </a:p>
          <a:p>
            <a:endParaRPr lang="en-GB" dirty="0"/>
          </a:p>
          <a:p>
            <a:pPr algn="l"/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Knowledge Test: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apprentice undertakes a multi-choice test to last a maximum of 60 minutes and include 50 equally weighted multi-choice questions The test is to be completed online and is subject to invigilation</a:t>
            </a:r>
          </a:p>
          <a:p>
            <a:pPr algn="l"/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Portfolio-based Interview: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interview is for 30-45 minutes and scored out of 100. The interview assesses understanding and learning shown in the Portfolio; the Portfolio is not directly assessed.</a:t>
            </a:r>
          </a:p>
          <a:p>
            <a:pPr algn="l"/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Project Presentation: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apprentice delivers a presentation to the EPAO on a project they have completed or a process they have improved. The presentation lasts 10-15 minutes, with a further 10-15 minutes for a Q&amp;A session. The presentation is out of 100. The presentation is expected to be produced using Microsoft Office PowerPoint or Prezi, demonstrating a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minimum level of IT skills.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Each part of the EPA has a pass mark of 60% and must be passed in order to pass the overall apprentice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09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Pre programme start</a:t>
            </a:r>
          </a:p>
          <a:p>
            <a:pPr marL="457200" lvl="1" indent="0">
              <a:buNone/>
            </a:pPr>
            <a:endParaRPr lang="en-GB" dirty="0">
              <a:solidFill>
                <a:srgbClr val="1E3D7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Information Advice and Guidance– informed decision – right learner, right time, right programme.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Application to check eligibility and identify prior experience and learning must be completed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 err="1"/>
              <a:t>Skillscan</a:t>
            </a:r>
            <a:r>
              <a:rPr lang="en-GB" dirty="0"/>
              <a:t> to identify prior learning and experience against the standard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Potential apprentices complete the Skills Builder online assessments prior to confirmation to ensure learner is at right level of English and maths. Signposting to support to upskill offered.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Cognassist neurodiversity assessment: helps learners identify their learning style and supports with strategies which are built into their portfolio with the support of their skills coaches.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Meeting with manager, coach and apprentice to confirm and agree learning plan.</a:t>
            </a:r>
          </a:p>
          <a:p>
            <a:pPr marL="0" indent="0">
              <a:buNone/>
            </a:pPr>
            <a:r>
              <a:rPr lang="en-GB" sz="1200" b="1" dirty="0"/>
              <a:t>Programme Start</a:t>
            </a:r>
          </a:p>
          <a:p>
            <a:pPr marL="0" indent="0">
              <a:buNone/>
            </a:pPr>
            <a:endParaRPr lang="en-GB" sz="12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Induction - official start to programme</a:t>
            </a:r>
            <a:br>
              <a:rPr lang="en-GB" sz="1200" b="0" dirty="0"/>
            </a:b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Online w</a:t>
            </a:r>
            <a:r>
              <a:rPr lang="en-GB" sz="1200" b="0" dirty="0"/>
              <a:t>orkshops once/twice a month for duration of programme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/>
              <a:t>      via Zoom, fully interactive.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Coach</a:t>
            </a:r>
            <a:r>
              <a:rPr lang="en-GB" sz="1200" b="0" dirty="0"/>
              <a:t> support – remotely via </a:t>
            </a:r>
            <a:r>
              <a:rPr lang="en-GB" sz="1200" dirty="0"/>
              <a:t>an </a:t>
            </a:r>
            <a:r>
              <a:rPr lang="en-GB" sz="1200" dirty="0" err="1"/>
              <a:t>eportfolio</a:t>
            </a:r>
            <a:r>
              <a:rPr lang="en-GB" sz="1200" b="0" dirty="0"/>
              <a:t> monthly booked session plus ongoing communication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Assessment in the workplace - observations or witness statements every 12 weeks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Review every 12 weeks (manager/mentor, learner, skills and development coach)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Additional Functional &amp; Digital Skills embedded into our taught sessions as well as providing additional support through Skills Builder and online sessions</a:t>
            </a:r>
          </a:p>
          <a:p>
            <a:pPr marL="342900" indent="-342900">
              <a:buBlip>
                <a:blip r:embed="rId3"/>
              </a:buBlip>
            </a:pPr>
            <a:endParaRPr lang="en-GB" sz="1200" dirty="0"/>
          </a:p>
          <a:p>
            <a:pPr marL="342900" indent="-342900">
              <a:buBlip>
                <a:blip r:embed="rId3"/>
              </a:buBlip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19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6170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9EC7C-0183-4249-AB7A-98C1B398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6565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9414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376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599-FFB6-4354-3F7D-09A223AA1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8014716" cy="846328"/>
          </a:xfrm>
          <a:prstGeom prst="rect">
            <a:avLst/>
          </a:prstGeom>
        </p:spPr>
        <p:txBody>
          <a:bodyPr anchor="b"/>
          <a:lstStyle>
            <a:lvl1pPr algn="ctr">
              <a:defRPr sz="4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69147-176D-D8AD-80EC-271B726AF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970" y="4854957"/>
            <a:ext cx="9144000" cy="640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1EA9FB6-FA77-D160-D015-830824776284}"/>
              </a:ext>
            </a:extLst>
          </p:cNvPr>
          <p:cNvSpPr/>
          <p:nvPr userDrawn="1"/>
        </p:nvSpPr>
        <p:spPr>
          <a:xfrm rot="5062318">
            <a:off x="-1560187" y="1155864"/>
            <a:ext cx="5504688" cy="4913517"/>
          </a:xfrm>
          <a:prstGeom prst="arc">
            <a:avLst>
              <a:gd name="adj1" fmla="val 16131384"/>
              <a:gd name="adj2" fmla="val 21458411"/>
            </a:avLst>
          </a:prstGeom>
          <a:ln w="146050" cap="rnd">
            <a:solidFill>
              <a:srgbClr val="FDE7B9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2408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009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9416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7086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99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253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6A2E-9524-4C7D-B3D6-532D8FE0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E23D-2FAC-4165-999C-826A73B5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C34F-3CB0-484A-8833-21CF7C2B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4F34-484D-4FA4-85E0-A613D75162AC}" type="datetimeFigureOut">
              <a:rPr lang="en-GB" smtClean="0"/>
              <a:t>13/05/2024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BE79A-0C34-42CC-A387-52F9B0A7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AD81F-D465-40AF-8FA2-9224853D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368-4743-43A2-93B1-10DBAD22B44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12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95210" y="149921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01BF5-E0C0-4392-B9B6-A5D5B7B3B881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738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–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89691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F9AAE-6D49-43A5-8145-80AA2B2CCBE6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64625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75513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3E576-5900-C98C-9636-47AF7077FB90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1008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97DE2-C630-454D-BB52-05E279D04414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52600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74B47-435E-43CB-B35B-8D569818718C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751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5F37A-A206-4F4C-BD4E-B14078B0BEF5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16890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5A22E-4F28-4148-A335-D647826FC95A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382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3D181-74E0-4968-BC4C-04645A0C718B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93842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5DBE0-0BB1-46C1-B2C9-6578E7F9F296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857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56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B8DA-0166-4B4C-B43A-8F3E05265F73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811746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Adult Nursing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BB198-0E38-40A5-8038-7D783B03B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171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Mental Health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1B30C-6A26-4AA5-8553-E2BCB1838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90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Allied Health Therapy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09D79-F821-4039-A858-6B26B09C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842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Theatre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12BF8-BF5E-4C4A-A31F-1D7FFD5E1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978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68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Children &amp; Young People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BE4AE-C8BB-4F4A-A853-71F675135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9068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00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Maternity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A1258-8DFE-4B8E-8547-D4CAD7E7D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767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9FAD-CF8F-AC05-EFB2-AB91816D0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Associate Continuing Healthcare Practitioner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AD514-BA49-94DF-FD8E-303AEC092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30D97-F63C-301A-5CD0-F9435962F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45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712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ult Care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Adult Care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4B36D-5E2D-4CE7-BCDC-19EADD94C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2019300"/>
            <a:ext cx="7011987" cy="401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0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Adult Care Worke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Adult Care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9699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70C6A-A71C-4C4B-858D-AD0D66309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450" y="2047875"/>
            <a:ext cx="68865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60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Practitioner In Adult Car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Practitioner In Adult Care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75390" y="14987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B5ABA-43B1-414E-B2E0-037888987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19325"/>
            <a:ext cx="6505575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34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 In Adult Care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Leader In Adult Care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F098D-4CE1-4DAA-9E5E-8A19DE864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2133600"/>
            <a:ext cx="6831012" cy="407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716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62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Administra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Business Administrator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7840002" y="134693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FD621-894A-4B39-B76F-A40A42BD0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84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Team Leader/Supervisor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304"/>
          <a:stretch/>
        </p:blipFill>
        <p:spPr>
          <a:xfrm>
            <a:off x="7848880" y="132917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BDE0D3-288E-46C0-8F9B-55DD18D17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 Project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Associate Project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62905C-275E-41C7-AC81-16B71BDFE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67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09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6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5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upport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5" y="208975"/>
            <a:ext cx="9067800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Support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148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EEDBD-0523-4AC0-9DAF-CB4E01845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58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26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9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974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Customer Services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b="4236"/>
          <a:stretch/>
        </p:blipFill>
        <p:spPr>
          <a:xfrm>
            <a:off x="7813369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F9032B2-307B-4ED0-A394-B295ECF51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29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2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Services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Services Operative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913490" y="144024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F7B3582-88D9-4A85-8EAE-1D9A5AF40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383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ment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Management Supervisor  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7896"/>
          <a:stretch/>
        </p:blipFill>
        <p:spPr>
          <a:xfrm>
            <a:off x="7840002" y="136468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BE96182-0BED-4C40-A564-9F996A133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97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785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430A027-6AFF-4BFB-9894-21A5F1F50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46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65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9447-DB49-CC89-46C6-8D163093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Off-the-job training – what counts?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17FEF-31B2-E9FD-CC69-E63166A019AB}"/>
              </a:ext>
            </a:extLst>
          </p:cNvPr>
          <p:cNvSpPr txBox="1"/>
          <p:nvPr userDrawn="1"/>
        </p:nvSpPr>
        <p:spPr>
          <a:xfrm>
            <a:off x="7685704" y="4616770"/>
            <a:ext cx="267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400F86-14D5-9D00-BB34-21D818E5DEE1}"/>
              </a:ext>
            </a:extLst>
          </p:cNvPr>
          <p:cNvGrpSpPr/>
          <p:nvPr userDrawn="1"/>
        </p:nvGrpSpPr>
        <p:grpSpPr>
          <a:xfrm>
            <a:off x="6961614" y="1586416"/>
            <a:ext cx="2300804" cy="781248"/>
            <a:chOff x="1716375" y="1293574"/>
            <a:chExt cx="2300804" cy="781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1CCDBE-5D0C-8ED3-DBE9-F08A9383EEA0}"/>
                </a:ext>
              </a:extLst>
            </p:cNvPr>
            <p:cNvSpPr txBox="1"/>
            <p:nvPr/>
          </p:nvSpPr>
          <p:spPr>
            <a:xfrm>
              <a:off x="2429691" y="1514849"/>
              <a:ext cx="158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Conferences</a:t>
              </a:r>
            </a:p>
          </p:txBody>
        </p:sp>
        <p:pic>
          <p:nvPicPr>
            <p:cNvPr id="6" name="Graphic 5" descr="Badge Tick1 with solid fill">
              <a:extLst>
                <a:ext uri="{FF2B5EF4-FFF2-40B4-BE49-F238E27FC236}">
                  <a16:creationId xmlns:a16="http://schemas.microsoft.com/office/drawing/2014/main" id="{4823500A-ED5C-5242-BE43-CC088F54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6375" y="1293574"/>
              <a:ext cx="781248" cy="7812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FD9BE2-5544-C91C-D290-AB3586119189}"/>
              </a:ext>
            </a:extLst>
          </p:cNvPr>
          <p:cNvGrpSpPr/>
          <p:nvPr userDrawn="1"/>
        </p:nvGrpSpPr>
        <p:grpSpPr>
          <a:xfrm>
            <a:off x="6989342" y="5538747"/>
            <a:ext cx="2571886" cy="781248"/>
            <a:chOff x="7032214" y="5666494"/>
            <a:chExt cx="2571886" cy="7812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F4D0B3-2400-2F5A-31F3-392F5F4A5B4E}"/>
                </a:ext>
              </a:extLst>
            </p:cNvPr>
            <p:cNvSpPr txBox="1"/>
            <p:nvPr/>
          </p:nvSpPr>
          <p:spPr>
            <a:xfrm>
              <a:off x="7716959" y="5758017"/>
              <a:ext cx="1887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Independent research</a:t>
              </a:r>
            </a:p>
          </p:txBody>
        </p:sp>
        <p:pic>
          <p:nvPicPr>
            <p:cNvPr id="9" name="Graphic 8" descr="Badge Tick1 with solid fill">
              <a:extLst>
                <a:ext uri="{FF2B5EF4-FFF2-40B4-BE49-F238E27FC236}">
                  <a16:creationId xmlns:a16="http://schemas.microsoft.com/office/drawing/2014/main" id="{DBB07F97-8943-7755-6528-CD75D754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2214" y="5666494"/>
              <a:ext cx="781248" cy="7812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9D118-406F-EB5B-617C-C49EFEADB720}"/>
              </a:ext>
            </a:extLst>
          </p:cNvPr>
          <p:cNvGrpSpPr/>
          <p:nvPr userDrawn="1"/>
        </p:nvGrpSpPr>
        <p:grpSpPr>
          <a:xfrm>
            <a:off x="2786386" y="3471454"/>
            <a:ext cx="1794296" cy="781248"/>
            <a:chOff x="4086545" y="1398671"/>
            <a:chExt cx="1794296" cy="781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7B8A69-00EA-A6E9-7E0D-3F1E14FE3DB8}"/>
                </a:ext>
              </a:extLst>
            </p:cNvPr>
            <p:cNvSpPr txBox="1"/>
            <p:nvPr/>
          </p:nvSpPr>
          <p:spPr>
            <a:xfrm>
              <a:off x="4823845" y="1597143"/>
              <a:ext cx="1056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Roleplay</a:t>
              </a:r>
            </a:p>
          </p:txBody>
        </p:sp>
        <p:pic>
          <p:nvPicPr>
            <p:cNvPr id="12" name="Graphic 11" descr="Badge Tick1 with solid fill">
              <a:extLst>
                <a:ext uri="{FF2B5EF4-FFF2-40B4-BE49-F238E27FC236}">
                  <a16:creationId xmlns:a16="http://schemas.microsoft.com/office/drawing/2014/main" id="{2FF45E70-2D25-55F4-3B93-A08211BB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6545" y="1398671"/>
              <a:ext cx="781248" cy="7812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B7FA4A-1063-67C1-440D-6D2D12E3A302}"/>
              </a:ext>
            </a:extLst>
          </p:cNvPr>
          <p:cNvGrpSpPr/>
          <p:nvPr userDrawn="1"/>
        </p:nvGrpSpPr>
        <p:grpSpPr>
          <a:xfrm>
            <a:off x="9462631" y="1578083"/>
            <a:ext cx="2417031" cy="781248"/>
            <a:chOff x="9563863" y="475262"/>
            <a:chExt cx="2417031" cy="7812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EC01E-1332-2C51-777A-900F4CFC7318}"/>
                </a:ext>
              </a:extLst>
            </p:cNvPr>
            <p:cNvSpPr txBox="1"/>
            <p:nvPr/>
          </p:nvSpPr>
          <p:spPr>
            <a:xfrm>
              <a:off x="10281447" y="547814"/>
              <a:ext cx="1699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Visiting other departments</a:t>
              </a:r>
            </a:p>
          </p:txBody>
        </p:sp>
        <p:pic>
          <p:nvPicPr>
            <p:cNvPr id="15" name="Graphic 14" descr="Badge Tick1 with solid fill">
              <a:extLst>
                <a:ext uri="{FF2B5EF4-FFF2-40B4-BE49-F238E27FC236}">
                  <a16:creationId xmlns:a16="http://schemas.microsoft.com/office/drawing/2014/main" id="{1FFE2C1D-BCDD-F746-6ED1-E03AD1C2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63863" y="475262"/>
              <a:ext cx="781248" cy="78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7EFC21-B90F-2138-EB4E-3A4C0D1422C8}"/>
              </a:ext>
            </a:extLst>
          </p:cNvPr>
          <p:cNvGrpSpPr/>
          <p:nvPr userDrawn="1"/>
        </p:nvGrpSpPr>
        <p:grpSpPr>
          <a:xfrm>
            <a:off x="9483417" y="3454083"/>
            <a:ext cx="3090551" cy="781248"/>
            <a:chOff x="8890343" y="2694254"/>
            <a:chExt cx="3090551" cy="781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B67932-D642-90CA-A352-05F3EB855486}"/>
                </a:ext>
              </a:extLst>
            </p:cNvPr>
            <p:cNvSpPr txBox="1"/>
            <p:nvPr/>
          </p:nvSpPr>
          <p:spPr>
            <a:xfrm>
              <a:off x="9604100" y="2839557"/>
              <a:ext cx="2376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Departmental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</a:p>
          </p:txBody>
        </p:sp>
        <p:pic>
          <p:nvPicPr>
            <p:cNvPr id="18" name="Graphic 17" descr="Badge Tick1 with solid fill">
              <a:extLst>
                <a:ext uri="{FF2B5EF4-FFF2-40B4-BE49-F238E27FC236}">
                  <a16:creationId xmlns:a16="http://schemas.microsoft.com/office/drawing/2014/main" id="{E46C9595-C95E-C1C2-0D61-B228ED4A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0343" y="2694254"/>
              <a:ext cx="781248" cy="7812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691F5C-F038-AEB9-A771-CD25CD951686}"/>
              </a:ext>
            </a:extLst>
          </p:cNvPr>
          <p:cNvGrpSpPr/>
          <p:nvPr userDrawn="1"/>
        </p:nvGrpSpPr>
        <p:grpSpPr>
          <a:xfrm>
            <a:off x="6953898" y="2514835"/>
            <a:ext cx="2206464" cy="781248"/>
            <a:chOff x="6657410" y="2524422"/>
            <a:chExt cx="2206464" cy="7812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3E0B47-9E15-B424-725C-83004F71702B}"/>
                </a:ext>
              </a:extLst>
            </p:cNvPr>
            <p:cNvSpPr txBox="1"/>
            <p:nvPr/>
          </p:nvSpPr>
          <p:spPr>
            <a:xfrm>
              <a:off x="7408372" y="2633753"/>
              <a:ext cx="1455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Reflective journal</a:t>
              </a:r>
            </a:p>
          </p:txBody>
        </p:sp>
        <p:pic>
          <p:nvPicPr>
            <p:cNvPr id="21" name="Graphic 20" descr="Badge Tick1 with solid fill">
              <a:extLst>
                <a:ext uri="{FF2B5EF4-FFF2-40B4-BE49-F238E27FC236}">
                  <a16:creationId xmlns:a16="http://schemas.microsoft.com/office/drawing/2014/main" id="{D7A003DB-1DA5-A4D6-E712-7912EA20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2524422"/>
              <a:ext cx="781248" cy="7812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4E75CA-9FAD-FE7B-721B-4121E6CAE336}"/>
              </a:ext>
            </a:extLst>
          </p:cNvPr>
          <p:cNvGrpSpPr/>
          <p:nvPr userDrawn="1"/>
        </p:nvGrpSpPr>
        <p:grpSpPr>
          <a:xfrm>
            <a:off x="4817245" y="2485693"/>
            <a:ext cx="2172097" cy="781248"/>
            <a:chOff x="4875937" y="2333166"/>
            <a:chExt cx="2172097" cy="7812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42EF98-DEC4-EEC2-6960-5EFED131D5A1}"/>
                </a:ext>
              </a:extLst>
            </p:cNvPr>
            <p:cNvSpPr txBox="1"/>
            <p:nvPr/>
          </p:nvSpPr>
          <p:spPr>
            <a:xfrm>
              <a:off x="5607284" y="2483612"/>
              <a:ext cx="14407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Inhouse training</a:t>
              </a:r>
            </a:p>
          </p:txBody>
        </p:sp>
        <p:pic>
          <p:nvPicPr>
            <p:cNvPr id="24" name="Graphic 23" descr="Badge Tick1 with solid fill">
              <a:extLst>
                <a:ext uri="{FF2B5EF4-FFF2-40B4-BE49-F238E27FC236}">
                  <a16:creationId xmlns:a16="http://schemas.microsoft.com/office/drawing/2014/main" id="{780B7529-47FD-B495-A883-1C6FAFEE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5937" y="2333166"/>
              <a:ext cx="781248" cy="78124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4CD340-96A9-1278-7B1E-3422ABE898E0}"/>
              </a:ext>
            </a:extLst>
          </p:cNvPr>
          <p:cNvGrpSpPr/>
          <p:nvPr userDrawn="1"/>
        </p:nvGrpSpPr>
        <p:grpSpPr>
          <a:xfrm>
            <a:off x="2786386" y="2513998"/>
            <a:ext cx="2108874" cy="781248"/>
            <a:chOff x="2786386" y="2665521"/>
            <a:chExt cx="2108874" cy="7812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243C51-DD7E-D84E-D8C5-14532822B9BA}"/>
                </a:ext>
              </a:extLst>
            </p:cNvPr>
            <p:cNvSpPr txBox="1"/>
            <p:nvPr/>
          </p:nvSpPr>
          <p:spPr>
            <a:xfrm>
              <a:off x="3506107" y="2841328"/>
              <a:ext cx="1389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Mentoring</a:t>
              </a:r>
            </a:p>
          </p:txBody>
        </p:sp>
        <p:pic>
          <p:nvPicPr>
            <p:cNvPr id="27" name="Graphic 26" descr="Badge Tick1 with solid fill">
              <a:extLst>
                <a:ext uri="{FF2B5EF4-FFF2-40B4-BE49-F238E27FC236}">
                  <a16:creationId xmlns:a16="http://schemas.microsoft.com/office/drawing/2014/main" id="{7666D526-4FA7-682A-E26B-05E1C89A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86386" y="2665521"/>
              <a:ext cx="781248" cy="7812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D9BB-7F33-EA6A-5543-74EA0730D917}"/>
              </a:ext>
            </a:extLst>
          </p:cNvPr>
          <p:cNvGrpSpPr/>
          <p:nvPr userDrawn="1"/>
        </p:nvGrpSpPr>
        <p:grpSpPr>
          <a:xfrm>
            <a:off x="4823845" y="3442462"/>
            <a:ext cx="2457082" cy="775305"/>
            <a:chOff x="4034221" y="3418294"/>
            <a:chExt cx="2457082" cy="7753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6D2A1A-D36D-80D9-D325-07678E0A06DF}"/>
                </a:ext>
              </a:extLst>
            </p:cNvPr>
            <p:cNvSpPr txBox="1"/>
            <p:nvPr/>
          </p:nvSpPr>
          <p:spPr>
            <a:xfrm>
              <a:off x="4765429" y="3513560"/>
              <a:ext cx="1725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Written assignments</a:t>
              </a:r>
            </a:p>
          </p:txBody>
        </p:sp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127DC6C-2771-55E3-24D4-15FD19E7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34221" y="3418294"/>
              <a:ext cx="775305" cy="77530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2A8BA8-FF78-59C2-6503-3066D08A66EE}"/>
              </a:ext>
            </a:extLst>
          </p:cNvPr>
          <p:cNvGrpSpPr/>
          <p:nvPr userDrawn="1"/>
        </p:nvGrpSpPr>
        <p:grpSpPr>
          <a:xfrm>
            <a:off x="6976179" y="3453088"/>
            <a:ext cx="1887695" cy="781248"/>
            <a:chOff x="6657410" y="3499646"/>
            <a:chExt cx="1887695" cy="78124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9A54D6-DDAE-7308-7C8B-04D815011137}"/>
                </a:ext>
              </a:extLst>
            </p:cNvPr>
            <p:cNvSpPr txBox="1"/>
            <p:nvPr/>
          </p:nvSpPr>
          <p:spPr>
            <a:xfrm>
              <a:off x="7344522" y="3711811"/>
              <a:ext cx="1200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</a:p>
          </p:txBody>
        </p:sp>
        <p:pic>
          <p:nvPicPr>
            <p:cNvPr id="33" name="Graphic 32" descr="Badge Tick1 with solid fill">
              <a:extLst>
                <a:ext uri="{FF2B5EF4-FFF2-40B4-BE49-F238E27FC236}">
                  <a16:creationId xmlns:a16="http://schemas.microsoft.com/office/drawing/2014/main" id="{F36C7E80-0902-97DC-E7B0-20552344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3499646"/>
              <a:ext cx="781248" cy="78124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C0D2D4-5086-5B84-C2E5-AD1AC67DD425}"/>
              </a:ext>
            </a:extLst>
          </p:cNvPr>
          <p:cNvGrpSpPr/>
          <p:nvPr userDrawn="1"/>
        </p:nvGrpSpPr>
        <p:grpSpPr>
          <a:xfrm>
            <a:off x="9483417" y="4518533"/>
            <a:ext cx="2733965" cy="781248"/>
            <a:chOff x="6933585" y="1150501"/>
            <a:chExt cx="2733965" cy="7812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83274E-2399-36F7-ECA6-AED6E2F609E7}"/>
                </a:ext>
              </a:extLst>
            </p:cNvPr>
            <p:cNvSpPr txBox="1"/>
            <p:nvPr/>
          </p:nvSpPr>
          <p:spPr>
            <a:xfrm>
              <a:off x="7676390" y="1361367"/>
              <a:ext cx="199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E-portfolio</a:t>
              </a:r>
            </a:p>
          </p:txBody>
        </p:sp>
        <p:pic>
          <p:nvPicPr>
            <p:cNvPr id="36" name="Graphic 35" descr="Badge Tick1 with solid fill">
              <a:extLst>
                <a:ext uri="{FF2B5EF4-FFF2-40B4-BE49-F238E27FC236}">
                  <a16:creationId xmlns:a16="http://schemas.microsoft.com/office/drawing/2014/main" id="{67D99AE1-8A02-0BFD-6838-3935FA5E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3585" y="1150501"/>
              <a:ext cx="781248" cy="78124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7C4FE0-1CD5-00B5-5AD1-1300D01FBDF3}"/>
              </a:ext>
            </a:extLst>
          </p:cNvPr>
          <p:cNvGrpSpPr/>
          <p:nvPr userDrawn="1"/>
        </p:nvGrpSpPr>
        <p:grpSpPr>
          <a:xfrm>
            <a:off x="9493371" y="5470020"/>
            <a:ext cx="2137195" cy="781248"/>
            <a:chOff x="9579115" y="4944163"/>
            <a:chExt cx="2137195" cy="78124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FB946B-628A-9AC9-731C-A1E8E550A9BF}"/>
                </a:ext>
              </a:extLst>
            </p:cNvPr>
            <p:cNvSpPr txBox="1"/>
            <p:nvPr/>
          </p:nvSpPr>
          <p:spPr>
            <a:xfrm>
              <a:off x="10305113" y="5093388"/>
              <a:ext cx="141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</p:txBody>
        </p:sp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1579B1CF-B366-7A20-45AB-F7BFBC6FA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115" y="4944163"/>
              <a:ext cx="781248" cy="781248"/>
            </a:xfrm>
            <a:prstGeom prst="rect">
              <a:avLst/>
            </a:prstGeom>
          </p:spPr>
        </p:pic>
      </p:grpSp>
      <p:pic>
        <p:nvPicPr>
          <p:cNvPr id="40" name="Graphic 39" descr="Badge Tick1 with solid fill">
            <a:extLst>
              <a:ext uri="{FF2B5EF4-FFF2-40B4-BE49-F238E27FC236}">
                <a16:creationId xmlns:a16="http://schemas.microsoft.com/office/drawing/2014/main" id="{3C3482C1-176C-7CE6-9DC2-41EA5CE7A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898" y="4543649"/>
            <a:ext cx="781248" cy="7812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518E9D0-04D0-2F4B-0802-5E6920313AC9}"/>
              </a:ext>
            </a:extLst>
          </p:cNvPr>
          <p:cNvGrpSpPr/>
          <p:nvPr userDrawn="1"/>
        </p:nvGrpSpPr>
        <p:grpSpPr>
          <a:xfrm>
            <a:off x="4823845" y="4512200"/>
            <a:ext cx="2171990" cy="917664"/>
            <a:chOff x="4859831" y="4335764"/>
            <a:chExt cx="2171990" cy="91766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1DE26E-7F8A-DF50-4E71-F0D6ECFF54C0}"/>
                </a:ext>
              </a:extLst>
            </p:cNvPr>
            <p:cNvSpPr txBox="1"/>
            <p:nvPr/>
          </p:nvSpPr>
          <p:spPr>
            <a:xfrm>
              <a:off x="5591071" y="4422431"/>
              <a:ext cx="1440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Classroom or taught sessions</a:t>
              </a:r>
            </a:p>
          </p:txBody>
        </p:sp>
        <p:pic>
          <p:nvPicPr>
            <p:cNvPr id="43" name="Graphic 42" descr="Badge Tick1 with solid fill">
              <a:extLst>
                <a:ext uri="{FF2B5EF4-FFF2-40B4-BE49-F238E27FC236}">
                  <a16:creationId xmlns:a16="http://schemas.microsoft.com/office/drawing/2014/main" id="{06A962C3-E78D-128A-CC1B-E627F308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59831" y="4335764"/>
              <a:ext cx="781248" cy="78124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F45034-B983-E01C-E2B2-8847914693CA}"/>
              </a:ext>
            </a:extLst>
          </p:cNvPr>
          <p:cNvGrpSpPr/>
          <p:nvPr userDrawn="1"/>
        </p:nvGrpSpPr>
        <p:grpSpPr>
          <a:xfrm>
            <a:off x="2786386" y="4495466"/>
            <a:ext cx="1654721" cy="781248"/>
            <a:chOff x="2965825" y="4352400"/>
            <a:chExt cx="1654721" cy="7812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3EBEF8-8889-D235-CF6A-E7A305668A1F}"/>
                </a:ext>
              </a:extLst>
            </p:cNvPr>
            <p:cNvSpPr txBox="1"/>
            <p:nvPr/>
          </p:nvSpPr>
          <p:spPr>
            <a:xfrm>
              <a:off x="3683822" y="4466604"/>
              <a:ext cx="93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Team training</a:t>
              </a:r>
            </a:p>
          </p:txBody>
        </p:sp>
        <p:pic>
          <p:nvPicPr>
            <p:cNvPr id="46" name="Graphic 45" descr="Badge Tick1 with solid fill">
              <a:extLst>
                <a:ext uri="{FF2B5EF4-FFF2-40B4-BE49-F238E27FC236}">
                  <a16:creationId xmlns:a16="http://schemas.microsoft.com/office/drawing/2014/main" id="{CE1627EE-F771-F42F-E0D5-A9879C0D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65825" y="4352400"/>
              <a:ext cx="781248" cy="78124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3D97C0-0ABA-6612-8D28-946392B07FC5}"/>
              </a:ext>
            </a:extLst>
          </p:cNvPr>
          <p:cNvGrpSpPr/>
          <p:nvPr userDrawn="1"/>
        </p:nvGrpSpPr>
        <p:grpSpPr>
          <a:xfrm>
            <a:off x="2810434" y="5538747"/>
            <a:ext cx="1731372" cy="781248"/>
            <a:chOff x="2395762" y="5560233"/>
            <a:chExt cx="1731372" cy="7812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F6CEB5-7B65-54D4-D726-4FBB37C275D1}"/>
                </a:ext>
              </a:extLst>
            </p:cNvPr>
            <p:cNvSpPr txBox="1"/>
            <p:nvPr/>
          </p:nvSpPr>
          <p:spPr>
            <a:xfrm>
              <a:off x="3099182" y="5666493"/>
              <a:ext cx="1027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 to ones</a:t>
              </a:r>
            </a:p>
          </p:txBody>
        </p:sp>
        <p:pic>
          <p:nvPicPr>
            <p:cNvPr id="49" name="Graphic 48" descr="Badge Tick1 with solid fill">
              <a:extLst>
                <a:ext uri="{FF2B5EF4-FFF2-40B4-BE49-F238E27FC236}">
                  <a16:creationId xmlns:a16="http://schemas.microsoft.com/office/drawing/2014/main" id="{FE82145E-07BB-9869-346E-EFDED8D3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95762" y="5560233"/>
              <a:ext cx="781248" cy="78124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EB4D8D-2BED-7A9B-86B6-0937A49EB21C}"/>
              </a:ext>
            </a:extLst>
          </p:cNvPr>
          <p:cNvGrpSpPr/>
          <p:nvPr userDrawn="1"/>
        </p:nvGrpSpPr>
        <p:grpSpPr>
          <a:xfrm>
            <a:off x="4823845" y="5540826"/>
            <a:ext cx="2167379" cy="781248"/>
            <a:chOff x="4485313" y="5512163"/>
            <a:chExt cx="2167379" cy="78124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175E2E-CD91-A8C4-AD9E-711DEF101B22}"/>
                </a:ext>
              </a:extLst>
            </p:cNvPr>
            <p:cNvSpPr txBox="1"/>
            <p:nvPr/>
          </p:nvSpPr>
          <p:spPr>
            <a:xfrm>
              <a:off x="5202141" y="5666494"/>
              <a:ext cx="145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Shadowing colleagues</a:t>
              </a:r>
            </a:p>
          </p:txBody>
        </p:sp>
        <p:pic>
          <p:nvPicPr>
            <p:cNvPr id="52" name="Graphic 51" descr="Badge Tick1 with solid fill">
              <a:extLst>
                <a:ext uri="{FF2B5EF4-FFF2-40B4-BE49-F238E27FC236}">
                  <a16:creationId xmlns:a16="http://schemas.microsoft.com/office/drawing/2014/main" id="{E9B62C46-9D32-168C-83DF-F0A16DFD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85313" y="5512163"/>
              <a:ext cx="781248" cy="78124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B8C6473-5E5C-BFF3-F591-2565386FE841}"/>
              </a:ext>
            </a:extLst>
          </p:cNvPr>
          <p:cNvSpPr txBox="1"/>
          <p:nvPr userDrawn="1"/>
        </p:nvSpPr>
        <p:spPr>
          <a:xfrm>
            <a:off x="481066" y="1347157"/>
            <a:ext cx="6399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off the job is anything in the workplace that is new learning and moves an apprentice towards the successful completion of an apprenticeship standard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FD795B7-AFA5-5983-8CAD-5404DEC5AB97}"/>
              </a:ext>
            </a:extLst>
          </p:cNvPr>
          <p:cNvGrpSpPr/>
          <p:nvPr userDrawn="1"/>
        </p:nvGrpSpPr>
        <p:grpSpPr>
          <a:xfrm>
            <a:off x="9462631" y="2519777"/>
            <a:ext cx="3736528" cy="781248"/>
            <a:chOff x="9481096" y="2519508"/>
            <a:chExt cx="3736528" cy="78124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83158AB-D6E0-CC38-E0AF-4BB5E3D11F62}"/>
                </a:ext>
              </a:extLst>
            </p:cNvPr>
            <p:cNvSpPr txBox="1"/>
            <p:nvPr/>
          </p:nvSpPr>
          <p:spPr>
            <a:xfrm>
              <a:off x="10219369" y="2716703"/>
              <a:ext cx="2998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Coaching sessions</a:t>
              </a: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A64498A-413B-150F-F331-0E2507690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81096" y="2519508"/>
              <a:ext cx="781248" cy="781248"/>
            </a:xfrm>
            <a:prstGeom prst="rect">
              <a:avLst/>
            </a:prstGeom>
          </p:spPr>
        </p:pic>
      </p:grpSp>
      <p:pic>
        <p:nvPicPr>
          <p:cNvPr id="109" name="Picture 10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9272F5E-F7C7-F5F6-F0C2-A12C64235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3" y="3408932"/>
            <a:ext cx="2173068" cy="21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Cleaning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96075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Peer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7866635" y="141345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84BE4E1-B184-45E6-9E1C-9D7F51265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82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39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46" y="584397"/>
            <a:ext cx="10515600" cy="949031"/>
          </a:xfrm>
        </p:spPr>
        <p:txBody>
          <a:bodyPr/>
          <a:lstStyle>
            <a:lvl1pPr>
              <a:defRPr b="0"/>
            </a:lvl1pPr>
          </a:lstStyle>
          <a:p>
            <a:r>
              <a:rPr lang="en-GB" dirty="0"/>
              <a:t>An apprenticeship is built upon an agreed</a:t>
            </a:r>
            <a:br>
              <a:rPr lang="en-GB" dirty="0"/>
            </a:br>
            <a:r>
              <a:rPr lang="en-GB" dirty="0"/>
              <a:t>partnership between: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23BD-CD63-8AE0-60A5-E9DB8751CF19}"/>
              </a:ext>
            </a:extLst>
          </p:cNvPr>
          <p:cNvSpPr txBox="1">
            <a:spLocks/>
          </p:cNvSpPr>
          <p:nvPr userDrawn="1"/>
        </p:nvSpPr>
        <p:spPr>
          <a:xfrm>
            <a:off x="308959" y="2130581"/>
            <a:ext cx="6027885" cy="41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intention and capability of supporting the apprentice. </a:t>
            </a: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motivated to learn and work hard to complete their apprenticeship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support delivered on        behalf of the employer by Dynamic Training, a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training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en-GB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B90634-2215-989E-EDCB-20FCB53D3FF8}"/>
              </a:ext>
            </a:extLst>
          </p:cNvPr>
          <p:cNvGrpSpPr/>
          <p:nvPr userDrawn="1"/>
        </p:nvGrpSpPr>
        <p:grpSpPr>
          <a:xfrm>
            <a:off x="8308380" y="2324339"/>
            <a:ext cx="2463790" cy="2391606"/>
            <a:chOff x="6139438" y="1631910"/>
            <a:chExt cx="2105897" cy="19816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EFFAFB-8CB4-AC57-77E1-F8430032329C}"/>
                </a:ext>
              </a:extLst>
            </p:cNvPr>
            <p:cNvSpPr/>
            <p:nvPr/>
          </p:nvSpPr>
          <p:spPr>
            <a:xfrm>
              <a:off x="6139438" y="163191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156A7D-36EF-ECDB-5B32-FF851CF06FF4}"/>
                </a:ext>
              </a:extLst>
            </p:cNvPr>
            <p:cNvSpPr/>
            <p:nvPr/>
          </p:nvSpPr>
          <p:spPr>
            <a:xfrm>
              <a:off x="6558440" y="2106660"/>
              <a:ext cx="1252715" cy="70788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Employer</a:t>
              </a:r>
              <a:r>
                <a:rPr lang="en-GB" sz="2000" dirty="0">
                  <a:solidFill>
                    <a:schemeClr val="bg1"/>
                  </a:solidFill>
                </a:rPr>
                <a:t> 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4EE9D-CE3C-7FEA-FF54-582DE777FCE0}"/>
              </a:ext>
            </a:extLst>
          </p:cNvPr>
          <p:cNvGrpSpPr/>
          <p:nvPr userDrawn="1"/>
        </p:nvGrpSpPr>
        <p:grpSpPr>
          <a:xfrm>
            <a:off x="7494106" y="4002304"/>
            <a:ext cx="2463790" cy="2391606"/>
            <a:chOff x="5501388" y="2706635"/>
            <a:chExt cx="2105897" cy="198166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6A209E-D583-BAD5-CC2F-B7F6D7F2B637}"/>
                </a:ext>
              </a:extLst>
            </p:cNvPr>
            <p:cNvSpPr/>
            <p:nvPr/>
          </p:nvSpPr>
          <p:spPr>
            <a:xfrm>
              <a:off x="5501388" y="2706635"/>
              <a:ext cx="2105897" cy="1981667"/>
            </a:xfrm>
            <a:prstGeom prst="ellipse">
              <a:avLst/>
            </a:prstGeom>
            <a:noFill/>
            <a:ln w="63500">
              <a:solidFill>
                <a:srgbClr val="E30E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A7AAC6-E97E-783F-1F75-12DAA5C64D3C}"/>
                </a:ext>
              </a:extLst>
            </p:cNvPr>
            <p:cNvSpPr/>
            <p:nvPr/>
          </p:nvSpPr>
          <p:spPr>
            <a:xfrm>
              <a:off x="5677281" y="3435470"/>
              <a:ext cx="1357616" cy="699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Apprentice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63C414-BB83-C0C9-D5E3-1660ECECEAAB}"/>
              </a:ext>
            </a:extLst>
          </p:cNvPr>
          <p:cNvGrpSpPr/>
          <p:nvPr userDrawn="1"/>
        </p:nvGrpSpPr>
        <p:grpSpPr>
          <a:xfrm>
            <a:off x="9234117" y="3944118"/>
            <a:ext cx="2463790" cy="2391606"/>
            <a:chOff x="6925561" y="2717000"/>
            <a:chExt cx="2105897" cy="19816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DB9C21-7FA7-6543-0A10-6C603E298CCB}"/>
                </a:ext>
              </a:extLst>
            </p:cNvPr>
            <p:cNvSpPr/>
            <p:nvPr/>
          </p:nvSpPr>
          <p:spPr>
            <a:xfrm>
              <a:off x="6925561" y="271700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F6AE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E086A-C192-689C-030C-13517E36CE60}"/>
                </a:ext>
              </a:extLst>
            </p:cNvPr>
            <p:cNvSpPr/>
            <p:nvPr/>
          </p:nvSpPr>
          <p:spPr>
            <a:xfrm>
              <a:off x="7544203" y="3421403"/>
              <a:ext cx="11293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Training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Provider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0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59BE-DAA4-CC99-36A8-A56D83327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 </a:t>
            </a:r>
            <a:r>
              <a:rPr lang="en-US" dirty="0" err="1"/>
              <a:t>responsiblities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45FD5-E6C4-8820-978D-FB52CB2A4FD7}"/>
              </a:ext>
            </a:extLst>
          </p:cNvPr>
          <p:cNvSpPr txBox="1">
            <a:spLocks/>
          </p:cNvSpPr>
          <p:nvPr userDrawn="1"/>
        </p:nvSpPr>
        <p:spPr>
          <a:xfrm>
            <a:off x="621563" y="1774045"/>
            <a:ext cx="5762255" cy="456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Complete the work required,  meeting the targets set by the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Attend any training sessions made available to you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Communicate clearly and regularly with your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Commence Skills Forward from the beginning of your programme completing 20% activity every month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Record all off the Job training</a:t>
            </a:r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E4634-FF01-B4EB-9228-AEBE579D86F1}"/>
              </a:ext>
            </a:extLst>
          </p:cNvPr>
          <p:cNvGrpSpPr/>
          <p:nvPr userDrawn="1"/>
        </p:nvGrpSpPr>
        <p:grpSpPr>
          <a:xfrm>
            <a:off x="6983333" y="694048"/>
            <a:ext cx="4306254" cy="1682396"/>
            <a:chOff x="4770284" y="1224831"/>
            <a:chExt cx="4306254" cy="1365703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D9B73660-9EE2-BABF-278B-EEF74A4D0352}"/>
                </a:ext>
              </a:extLst>
            </p:cNvPr>
            <p:cNvSpPr/>
            <p:nvPr/>
          </p:nvSpPr>
          <p:spPr>
            <a:xfrm>
              <a:off x="4770284" y="1224831"/>
              <a:ext cx="430625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AC08C3-5495-411E-FC09-A28384C05DA8}"/>
                </a:ext>
              </a:extLst>
            </p:cNvPr>
            <p:cNvSpPr/>
            <p:nvPr/>
          </p:nvSpPr>
          <p:spPr>
            <a:xfrm>
              <a:off x="5900111" y="1694948"/>
              <a:ext cx="1971114" cy="380880"/>
            </a:xfrm>
            <a:custGeom>
              <a:avLst/>
              <a:gdLst>
                <a:gd name="connsiteX0" fmla="*/ 0 w 1971114"/>
                <a:gd name="connsiteY0" fmla="*/ 0 h 380880"/>
                <a:gd name="connsiteX1" fmla="*/ 1971114 w 1971114"/>
                <a:gd name="connsiteY1" fmla="*/ 0 h 380880"/>
                <a:gd name="connsiteX2" fmla="*/ 1971114 w 1971114"/>
                <a:gd name="connsiteY2" fmla="*/ 380880 h 380880"/>
                <a:gd name="connsiteX3" fmla="*/ 0 w 1971114"/>
                <a:gd name="connsiteY3" fmla="*/ 380880 h 380880"/>
                <a:gd name="connsiteX4" fmla="*/ 0 w 1971114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114" h="380880">
                  <a:moveTo>
                    <a:pt x="0" y="0"/>
                  </a:moveTo>
                  <a:lnTo>
                    <a:pt x="1971114" y="0"/>
                  </a:lnTo>
                  <a:lnTo>
                    <a:pt x="1971114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targets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9A47A-3EAF-5D2C-3DFF-D69DFE60DCC6}"/>
              </a:ext>
            </a:extLst>
          </p:cNvPr>
          <p:cNvGrpSpPr/>
          <p:nvPr userDrawn="1"/>
        </p:nvGrpSpPr>
        <p:grpSpPr>
          <a:xfrm>
            <a:off x="6500841" y="1791861"/>
            <a:ext cx="3913129" cy="1682396"/>
            <a:chOff x="4569100" y="2010136"/>
            <a:chExt cx="3913129" cy="136446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43E9FC98-B0A6-B4CC-B695-D74F75DD281A}"/>
                </a:ext>
              </a:extLst>
            </p:cNvPr>
            <p:cNvSpPr/>
            <p:nvPr/>
          </p:nvSpPr>
          <p:spPr>
            <a:xfrm>
              <a:off x="4605549" y="2010136"/>
              <a:ext cx="3876680" cy="136446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A4073F-8911-AD9F-1D47-AEA18F3A195F}"/>
                </a:ext>
              </a:extLst>
            </p:cNvPr>
            <p:cNvSpPr/>
            <p:nvPr/>
          </p:nvSpPr>
          <p:spPr>
            <a:xfrm>
              <a:off x="4569100" y="2492608"/>
              <a:ext cx="2218812" cy="380880"/>
            </a:xfrm>
            <a:custGeom>
              <a:avLst/>
              <a:gdLst>
                <a:gd name="connsiteX0" fmla="*/ 0 w 2218812"/>
                <a:gd name="connsiteY0" fmla="*/ 0 h 380880"/>
                <a:gd name="connsiteX1" fmla="*/ 2218812 w 2218812"/>
                <a:gd name="connsiteY1" fmla="*/ 0 h 380880"/>
                <a:gd name="connsiteX2" fmla="*/ 2218812 w 2218812"/>
                <a:gd name="connsiteY2" fmla="*/ 380880 h 380880"/>
                <a:gd name="connsiteX3" fmla="*/ 0 w 2218812"/>
                <a:gd name="connsiteY3" fmla="*/ 380880 h 380880"/>
                <a:gd name="connsiteX4" fmla="*/ 0 w 221881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812" h="380880">
                  <a:moveTo>
                    <a:pt x="0" y="0"/>
                  </a:moveTo>
                  <a:lnTo>
                    <a:pt x="2218812" y="0"/>
                  </a:lnTo>
                  <a:lnTo>
                    <a:pt x="221881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sessions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61941-FBF6-8D38-69C7-080043DC7E1E}"/>
              </a:ext>
            </a:extLst>
          </p:cNvPr>
          <p:cNvGrpSpPr/>
          <p:nvPr userDrawn="1"/>
        </p:nvGrpSpPr>
        <p:grpSpPr>
          <a:xfrm>
            <a:off x="6983333" y="2830939"/>
            <a:ext cx="4655391" cy="1682396"/>
            <a:chOff x="4842738" y="2797725"/>
            <a:chExt cx="4655391" cy="1365703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E6FABD72-9BEA-7BF7-7928-68CB7ADE79F0}"/>
                </a:ext>
              </a:extLst>
            </p:cNvPr>
            <p:cNvSpPr/>
            <p:nvPr/>
          </p:nvSpPr>
          <p:spPr>
            <a:xfrm>
              <a:off x="4842738" y="2797725"/>
              <a:ext cx="416107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176AE4-1E5C-8284-5873-D9B4D83A6411}"/>
                </a:ext>
              </a:extLst>
            </p:cNvPr>
            <p:cNvSpPr/>
            <p:nvPr/>
          </p:nvSpPr>
          <p:spPr>
            <a:xfrm>
              <a:off x="6287640" y="3276113"/>
              <a:ext cx="3210489" cy="380880"/>
            </a:xfrm>
            <a:custGeom>
              <a:avLst/>
              <a:gdLst>
                <a:gd name="connsiteX0" fmla="*/ 0 w 3210489"/>
                <a:gd name="connsiteY0" fmla="*/ 0 h 380880"/>
                <a:gd name="connsiteX1" fmla="*/ 3210489 w 3210489"/>
                <a:gd name="connsiteY1" fmla="*/ 0 h 380880"/>
                <a:gd name="connsiteX2" fmla="*/ 3210489 w 3210489"/>
                <a:gd name="connsiteY2" fmla="*/ 380880 h 380880"/>
                <a:gd name="connsiteX3" fmla="*/ 0 w 3210489"/>
                <a:gd name="connsiteY3" fmla="*/ 380880 h 380880"/>
                <a:gd name="connsiteX4" fmla="*/ 0 w 3210489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0489" h="380880">
                  <a:moveTo>
                    <a:pt x="0" y="0"/>
                  </a:moveTo>
                  <a:lnTo>
                    <a:pt x="3210489" y="0"/>
                  </a:lnTo>
                  <a:lnTo>
                    <a:pt x="3210489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BE1E7D-E2A5-09C8-FC4E-E65080091F54}"/>
              </a:ext>
            </a:extLst>
          </p:cNvPr>
          <p:cNvGrpSpPr/>
          <p:nvPr userDrawn="1"/>
        </p:nvGrpSpPr>
        <p:grpSpPr>
          <a:xfrm>
            <a:off x="6618381" y="4036098"/>
            <a:ext cx="3795589" cy="1365703"/>
            <a:chOff x="4646095" y="3583732"/>
            <a:chExt cx="3795589" cy="1365703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D3312762-5553-2626-A69C-DF061E0289DB}"/>
                </a:ext>
              </a:extLst>
            </p:cNvPr>
            <p:cNvSpPr/>
            <p:nvPr/>
          </p:nvSpPr>
          <p:spPr>
            <a:xfrm>
              <a:off x="4646095" y="3583732"/>
              <a:ext cx="3795589" cy="1365703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33FB4E-87AC-FD34-030A-D9E02B6405F0}"/>
                </a:ext>
              </a:extLst>
            </p:cNvPr>
            <p:cNvSpPr/>
            <p:nvPr/>
          </p:nvSpPr>
          <p:spPr>
            <a:xfrm>
              <a:off x="4734918" y="4059619"/>
              <a:ext cx="3279166" cy="380880"/>
            </a:xfrm>
            <a:custGeom>
              <a:avLst/>
              <a:gdLst>
                <a:gd name="connsiteX0" fmla="*/ 0 w 2427978"/>
                <a:gd name="connsiteY0" fmla="*/ 0 h 380880"/>
                <a:gd name="connsiteX1" fmla="*/ 2427978 w 2427978"/>
                <a:gd name="connsiteY1" fmla="*/ 0 h 380880"/>
                <a:gd name="connsiteX2" fmla="*/ 2427978 w 2427978"/>
                <a:gd name="connsiteY2" fmla="*/ 380880 h 380880"/>
                <a:gd name="connsiteX3" fmla="*/ 0 w 2427978"/>
                <a:gd name="connsiteY3" fmla="*/ 380880 h 380880"/>
                <a:gd name="connsiteX4" fmla="*/ 0 w 2427978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7978" h="380880">
                  <a:moveTo>
                    <a:pt x="0" y="0"/>
                  </a:moveTo>
                  <a:lnTo>
                    <a:pt x="2427978" y="0"/>
                  </a:lnTo>
                  <a:lnTo>
                    <a:pt x="2427978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English and maths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C73A6-E2CB-B6E6-5062-B01635C98E81}"/>
              </a:ext>
            </a:extLst>
          </p:cNvPr>
          <p:cNvGrpSpPr/>
          <p:nvPr userDrawn="1"/>
        </p:nvGrpSpPr>
        <p:grpSpPr>
          <a:xfrm>
            <a:off x="7071689" y="5013004"/>
            <a:ext cx="4217898" cy="1511913"/>
            <a:chOff x="4815222" y="4459228"/>
            <a:chExt cx="4217898" cy="1173940"/>
          </a:xfrm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8DBCF7-74E8-63D5-4D71-F79082B578D3}"/>
                </a:ext>
              </a:extLst>
            </p:cNvPr>
            <p:cNvSpPr/>
            <p:nvPr/>
          </p:nvSpPr>
          <p:spPr>
            <a:xfrm>
              <a:off x="4815222" y="4459228"/>
              <a:ext cx="4217898" cy="1173940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955363-A21A-F1E4-1AE4-3954891687B7}"/>
                </a:ext>
              </a:extLst>
            </p:cNvPr>
            <p:cNvSpPr/>
            <p:nvPr/>
          </p:nvSpPr>
          <p:spPr>
            <a:xfrm>
              <a:off x="5331058" y="4864795"/>
              <a:ext cx="3183922" cy="380880"/>
            </a:xfrm>
            <a:custGeom>
              <a:avLst/>
              <a:gdLst>
                <a:gd name="connsiteX0" fmla="*/ 0 w 3183922"/>
                <a:gd name="connsiteY0" fmla="*/ 0 h 380880"/>
                <a:gd name="connsiteX1" fmla="*/ 3183922 w 3183922"/>
                <a:gd name="connsiteY1" fmla="*/ 0 h 380880"/>
                <a:gd name="connsiteX2" fmla="*/ 3183922 w 3183922"/>
                <a:gd name="connsiteY2" fmla="*/ 380880 h 380880"/>
                <a:gd name="connsiteX3" fmla="*/ 0 w 3183922"/>
                <a:gd name="connsiteY3" fmla="*/ 380880 h 380880"/>
                <a:gd name="connsiteX4" fmla="*/ 0 w 318392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2" h="380880">
                  <a:moveTo>
                    <a:pt x="0" y="0"/>
                  </a:moveTo>
                  <a:lnTo>
                    <a:pt x="3183922" y="0"/>
                  </a:lnTo>
                  <a:lnTo>
                    <a:pt x="318392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 off the job training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1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F475-0DCF-664D-5B7B-167E45497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Employer 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F1AC4-3EAD-262A-4413-BBAD0AA50924}"/>
              </a:ext>
            </a:extLst>
          </p:cNvPr>
          <p:cNvSpPr txBox="1">
            <a:spLocks/>
          </p:cNvSpPr>
          <p:nvPr userDrawn="1"/>
        </p:nvSpPr>
        <p:spPr>
          <a:xfrm>
            <a:off x="561975" y="1461790"/>
            <a:ext cx="5792210" cy="5524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Develop the apprentice in your workplace</a:t>
            </a:r>
            <a:r>
              <a:rPr lang="en-GB" sz="1800" dirty="0">
                <a:solidFill>
                  <a:schemeClr val="bg1"/>
                </a:solidFill>
              </a:rPr>
              <a:t> – generally demonstrating job skills and also supporting competency development for the standard.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Allow the learner to </a:t>
            </a:r>
            <a:r>
              <a:rPr lang="en-GB" sz="1800" b="1" dirty="0">
                <a:solidFill>
                  <a:schemeClr val="bg1"/>
                </a:solidFill>
              </a:rPr>
              <a:t>attend all workshops and give time for study</a:t>
            </a:r>
            <a:r>
              <a:rPr lang="en-GB" sz="1800" dirty="0">
                <a:solidFill>
                  <a:schemeClr val="bg1"/>
                </a:solidFill>
              </a:rPr>
              <a:t> during the working week. (20% off the job). The workshops should be attended during working hours and should not be immediately prior to or after a night shift.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Support the apprentice to undertake all tasks</a:t>
            </a:r>
            <a:r>
              <a:rPr lang="en-GB" sz="1800" dirty="0">
                <a:solidFill>
                  <a:schemeClr val="bg1"/>
                </a:solidFill>
              </a:rPr>
              <a:t> included in the programme in your department, and by making arrangements for them to go to other departments/ training sessions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Managers to attend 10-12 weekly formal reviews with the coach and apprentice.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Communicate any cause for concerns as early as possible </a:t>
            </a: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  <a:p>
            <a:pPr marL="444500" lvl="1" indent="0">
              <a:buNone/>
            </a:pPr>
            <a:endParaRPr lang="en-GB" sz="22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2995FC-93A7-9334-D58D-50DD10E8777A}"/>
              </a:ext>
            </a:extLst>
          </p:cNvPr>
          <p:cNvGrpSpPr/>
          <p:nvPr userDrawn="1"/>
        </p:nvGrpSpPr>
        <p:grpSpPr>
          <a:xfrm>
            <a:off x="6941506" y="219458"/>
            <a:ext cx="4053339" cy="1951328"/>
            <a:chOff x="5090660" y="1165124"/>
            <a:chExt cx="4053339" cy="1419590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FA747750-D04E-0A9A-B64F-632BA7E47B8E}"/>
                </a:ext>
              </a:extLst>
            </p:cNvPr>
            <p:cNvSpPr/>
            <p:nvPr/>
          </p:nvSpPr>
          <p:spPr>
            <a:xfrm>
              <a:off x="5090660" y="1165124"/>
              <a:ext cx="4053339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80CD68-5040-CA39-DA66-6B37792CC578}"/>
                </a:ext>
              </a:extLst>
            </p:cNvPr>
            <p:cNvSpPr/>
            <p:nvPr/>
          </p:nvSpPr>
          <p:spPr>
            <a:xfrm>
              <a:off x="5832423" y="1608825"/>
              <a:ext cx="2752171" cy="395909"/>
            </a:xfrm>
            <a:custGeom>
              <a:avLst/>
              <a:gdLst>
                <a:gd name="connsiteX0" fmla="*/ 0 w 1966135"/>
                <a:gd name="connsiteY0" fmla="*/ 0 h 379918"/>
                <a:gd name="connsiteX1" fmla="*/ 1966135 w 1966135"/>
                <a:gd name="connsiteY1" fmla="*/ 0 h 379918"/>
                <a:gd name="connsiteX2" fmla="*/ 1966135 w 1966135"/>
                <a:gd name="connsiteY2" fmla="*/ 379918 h 379918"/>
                <a:gd name="connsiteX3" fmla="*/ 0 w 1966135"/>
                <a:gd name="connsiteY3" fmla="*/ 379918 h 379918"/>
                <a:gd name="connsiteX4" fmla="*/ 0 w 1966135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35" h="379918">
                  <a:moveTo>
                    <a:pt x="0" y="0"/>
                  </a:moveTo>
                  <a:lnTo>
                    <a:pt x="1966135" y="0"/>
                  </a:lnTo>
                  <a:lnTo>
                    <a:pt x="1966135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endParaRPr lang="en-GB" sz="16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8DF1E-59FC-0C30-C630-A87E36449C8E}"/>
              </a:ext>
            </a:extLst>
          </p:cNvPr>
          <p:cNvGrpSpPr/>
          <p:nvPr userDrawn="1"/>
        </p:nvGrpSpPr>
        <p:grpSpPr>
          <a:xfrm>
            <a:off x="6654679" y="3825601"/>
            <a:ext cx="3572667" cy="1745809"/>
            <a:chOff x="4973764" y="3617102"/>
            <a:chExt cx="3572667" cy="141959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3E312B89-E5D0-54CC-FA1F-6EDB987C2A9F}"/>
                </a:ext>
              </a:extLst>
            </p:cNvPr>
            <p:cNvSpPr/>
            <p:nvPr/>
          </p:nvSpPr>
          <p:spPr>
            <a:xfrm>
              <a:off x="4973764" y="3617102"/>
              <a:ext cx="3572667" cy="141959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0E1E96-DC54-A74C-2F6F-F8679AEF1861}"/>
                </a:ext>
              </a:extLst>
            </p:cNvPr>
            <p:cNvSpPr/>
            <p:nvPr/>
          </p:nvSpPr>
          <p:spPr>
            <a:xfrm>
              <a:off x="5090660" y="4151568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reviews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2BB42-9454-67C3-3066-97DF61C48E5E}"/>
              </a:ext>
            </a:extLst>
          </p:cNvPr>
          <p:cNvGrpSpPr/>
          <p:nvPr userDrawn="1"/>
        </p:nvGrpSpPr>
        <p:grpSpPr>
          <a:xfrm>
            <a:off x="7193239" y="5098528"/>
            <a:ext cx="3801606" cy="1547400"/>
            <a:chOff x="5217242" y="4527143"/>
            <a:chExt cx="3801606" cy="12202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D4F66D5-6782-2A57-D28B-53F46E809FED}"/>
                </a:ext>
              </a:extLst>
            </p:cNvPr>
            <p:cNvSpPr/>
            <p:nvPr/>
          </p:nvSpPr>
          <p:spPr>
            <a:xfrm>
              <a:off x="5662759" y="4996138"/>
              <a:ext cx="2908883" cy="395909"/>
            </a:xfrm>
            <a:custGeom>
              <a:avLst/>
              <a:gdLst>
                <a:gd name="connsiteX0" fmla="*/ 0 w 2213208"/>
                <a:gd name="connsiteY0" fmla="*/ 0 h 379918"/>
                <a:gd name="connsiteX1" fmla="*/ 2213208 w 2213208"/>
                <a:gd name="connsiteY1" fmla="*/ 0 h 379918"/>
                <a:gd name="connsiteX2" fmla="*/ 2213208 w 2213208"/>
                <a:gd name="connsiteY2" fmla="*/ 379918 h 379918"/>
                <a:gd name="connsiteX3" fmla="*/ 0 w 2213208"/>
                <a:gd name="connsiteY3" fmla="*/ 379918 h 379918"/>
                <a:gd name="connsiteX4" fmla="*/ 0 w 221320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3208" h="379918">
                  <a:moveTo>
                    <a:pt x="0" y="0"/>
                  </a:moveTo>
                  <a:lnTo>
                    <a:pt x="2213208" y="0"/>
                  </a:lnTo>
                  <a:lnTo>
                    <a:pt x="221320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 with Dynamic </a:t>
              </a: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0A1EBF2E-5C1C-44D9-D78D-FB39BFAC846A}"/>
                </a:ext>
              </a:extLst>
            </p:cNvPr>
            <p:cNvSpPr/>
            <p:nvPr/>
          </p:nvSpPr>
          <p:spPr>
            <a:xfrm>
              <a:off x="5217242" y="4527143"/>
              <a:ext cx="3801606" cy="122026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802E0-5234-B673-BF65-288D9C204017}"/>
              </a:ext>
            </a:extLst>
          </p:cNvPr>
          <p:cNvGrpSpPr/>
          <p:nvPr userDrawn="1"/>
        </p:nvGrpSpPr>
        <p:grpSpPr>
          <a:xfrm>
            <a:off x="6515446" y="1526467"/>
            <a:ext cx="4028889" cy="1772764"/>
            <a:chOff x="4935600" y="1981416"/>
            <a:chExt cx="4028889" cy="1418299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1D439C0-8CF5-F00E-1415-52A5286F1528}"/>
                </a:ext>
              </a:extLst>
            </p:cNvPr>
            <p:cNvSpPr/>
            <p:nvPr/>
          </p:nvSpPr>
          <p:spPr>
            <a:xfrm>
              <a:off x="4935600" y="1981416"/>
              <a:ext cx="3648995" cy="1418299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F00998-EA6D-60F8-A4BC-E3BF5D870C15}"/>
                </a:ext>
              </a:extLst>
            </p:cNvPr>
            <p:cNvSpPr/>
            <p:nvPr/>
          </p:nvSpPr>
          <p:spPr>
            <a:xfrm>
              <a:off x="5269913" y="2492609"/>
              <a:ext cx="3694576" cy="395909"/>
            </a:xfrm>
            <a:custGeom>
              <a:avLst/>
              <a:gdLst>
                <a:gd name="connsiteX0" fmla="*/ 0 w 3474318"/>
                <a:gd name="connsiteY0" fmla="*/ 0 h 379918"/>
                <a:gd name="connsiteX1" fmla="*/ 3474318 w 3474318"/>
                <a:gd name="connsiteY1" fmla="*/ 0 h 379918"/>
                <a:gd name="connsiteX2" fmla="*/ 3474318 w 3474318"/>
                <a:gd name="connsiteY2" fmla="*/ 379918 h 379918"/>
                <a:gd name="connsiteX3" fmla="*/ 0 w 3474318"/>
                <a:gd name="connsiteY3" fmla="*/ 379918 h 379918"/>
                <a:gd name="connsiteX4" fmla="*/ 0 w 347431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318" h="379918">
                  <a:moveTo>
                    <a:pt x="0" y="0"/>
                  </a:moveTo>
                  <a:lnTo>
                    <a:pt x="3474318" y="0"/>
                  </a:lnTo>
                  <a:lnTo>
                    <a:pt x="347431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Release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attend workshops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E4ACE0-A16B-EBB3-D0F6-97708B0BED99}"/>
              </a:ext>
            </a:extLst>
          </p:cNvPr>
          <p:cNvGrpSpPr/>
          <p:nvPr userDrawn="1"/>
        </p:nvGrpSpPr>
        <p:grpSpPr>
          <a:xfrm>
            <a:off x="7009832" y="2651977"/>
            <a:ext cx="3916685" cy="1745809"/>
            <a:chOff x="5158858" y="2800081"/>
            <a:chExt cx="3916685" cy="1419590"/>
          </a:xfrm>
        </p:grpSpPr>
        <p:sp>
          <p:nvSpPr>
            <p:cNvPr id="17" name="Arrow: Circular 16">
              <a:extLst>
                <a:ext uri="{FF2B5EF4-FFF2-40B4-BE49-F238E27FC236}">
                  <a16:creationId xmlns:a16="http://schemas.microsoft.com/office/drawing/2014/main" id="{57A8CA6D-CE6F-AA08-00BE-AB0D193177D5}"/>
                </a:ext>
              </a:extLst>
            </p:cNvPr>
            <p:cNvSpPr/>
            <p:nvPr/>
          </p:nvSpPr>
          <p:spPr>
            <a:xfrm>
              <a:off x="5158858" y="2800081"/>
              <a:ext cx="3916685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43FBBC-1F52-1299-D584-1F104206C4E9}"/>
                </a:ext>
              </a:extLst>
            </p:cNvPr>
            <p:cNvSpPr/>
            <p:nvPr/>
          </p:nvSpPr>
          <p:spPr>
            <a:xfrm>
              <a:off x="6446147" y="3266444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Progress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7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3644-4DAF-CFB6-9068-71ED3EF41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183" y="538004"/>
            <a:ext cx="10515600" cy="9490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Dynamic Training’s</a:t>
            </a:r>
            <a:br>
              <a:rPr lang="en-US" dirty="0"/>
            </a:br>
            <a:r>
              <a:rPr lang="en-US" dirty="0"/>
              <a:t>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6F5FA-6566-0447-456A-74D3E65CFF38}"/>
              </a:ext>
            </a:extLst>
          </p:cNvPr>
          <p:cNvSpPr txBox="1">
            <a:spLocks/>
          </p:cNvSpPr>
          <p:nvPr userDrawn="1"/>
        </p:nvSpPr>
        <p:spPr>
          <a:xfrm>
            <a:off x="557042" y="1549065"/>
            <a:ext cx="5538958" cy="464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learning plan developed with employer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any additional learning/experience to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learning that meets the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on work to show development opportunities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delivery and assessment to meet individual needs where applicable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on successful completion of the apprenticeship</a:t>
            </a: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6892C1-E12B-903A-38B8-0A413DE9B6EB}"/>
              </a:ext>
            </a:extLst>
          </p:cNvPr>
          <p:cNvGrpSpPr/>
          <p:nvPr userDrawn="1"/>
        </p:nvGrpSpPr>
        <p:grpSpPr>
          <a:xfrm>
            <a:off x="6205492" y="301842"/>
            <a:ext cx="4571999" cy="1652934"/>
            <a:chOff x="4491963" y="1398532"/>
            <a:chExt cx="4671907" cy="1020595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07828BE9-6180-5145-385C-74E764CF2A38}"/>
                </a:ext>
              </a:extLst>
            </p:cNvPr>
            <p:cNvSpPr/>
            <p:nvPr/>
          </p:nvSpPr>
          <p:spPr>
            <a:xfrm>
              <a:off x="4491963" y="1398532"/>
              <a:ext cx="4671907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FE746BB-58FF-5E3D-74FB-A8EAEFD9A253}"/>
                </a:ext>
              </a:extLst>
            </p:cNvPr>
            <p:cNvSpPr/>
            <p:nvPr/>
          </p:nvSpPr>
          <p:spPr>
            <a:xfrm>
              <a:off x="5552128" y="1746012"/>
              <a:ext cx="2919241" cy="257300"/>
            </a:xfrm>
            <a:custGeom>
              <a:avLst/>
              <a:gdLst>
                <a:gd name="connsiteX0" fmla="*/ 0 w 2919241"/>
                <a:gd name="connsiteY0" fmla="*/ 0 h 257300"/>
                <a:gd name="connsiteX1" fmla="*/ 2919241 w 2919241"/>
                <a:gd name="connsiteY1" fmla="*/ 0 h 257300"/>
                <a:gd name="connsiteX2" fmla="*/ 2919241 w 2919241"/>
                <a:gd name="connsiteY2" fmla="*/ 257300 h 257300"/>
                <a:gd name="connsiteX3" fmla="*/ 0 w 2919241"/>
                <a:gd name="connsiteY3" fmla="*/ 257300 h 257300"/>
                <a:gd name="connsiteX4" fmla="*/ 0 w 2919241"/>
                <a:gd name="connsiteY4" fmla="*/ 0 h 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9241" h="257300">
                  <a:moveTo>
                    <a:pt x="0" y="0"/>
                  </a:moveTo>
                  <a:lnTo>
                    <a:pt x="2919241" y="0"/>
                  </a:lnTo>
                  <a:lnTo>
                    <a:pt x="2919241" y="257300"/>
                  </a:lnTo>
                  <a:lnTo>
                    <a:pt x="0" y="257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an individual learning plan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CEA805-FD70-B481-ADA7-D19C68EDCBC5}"/>
              </a:ext>
            </a:extLst>
          </p:cNvPr>
          <p:cNvGrpSpPr/>
          <p:nvPr userDrawn="1"/>
        </p:nvGrpSpPr>
        <p:grpSpPr>
          <a:xfrm>
            <a:off x="5819732" y="1417231"/>
            <a:ext cx="4166375" cy="1574587"/>
            <a:chOff x="4226725" y="2076178"/>
            <a:chExt cx="4257419" cy="1020595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A98BC38C-95D7-668D-AA67-79F833911F88}"/>
                </a:ext>
              </a:extLst>
            </p:cNvPr>
            <p:cNvSpPr/>
            <p:nvPr/>
          </p:nvSpPr>
          <p:spPr>
            <a:xfrm>
              <a:off x="4226725" y="2076178"/>
              <a:ext cx="4257419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7A4A19-3040-C247-6FA3-16B78D6F18B0}"/>
                </a:ext>
              </a:extLst>
            </p:cNvPr>
            <p:cNvSpPr/>
            <p:nvPr/>
          </p:nvSpPr>
          <p:spPr>
            <a:xfrm>
              <a:off x="4363694" y="2392242"/>
              <a:ext cx="2485726" cy="368965"/>
            </a:xfrm>
            <a:custGeom>
              <a:avLst/>
              <a:gdLst>
                <a:gd name="connsiteX0" fmla="*/ 0 w 2485726"/>
                <a:gd name="connsiteY0" fmla="*/ 0 h 368965"/>
                <a:gd name="connsiteX1" fmla="*/ 2485726 w 2485726"/>
                <a:gd name="connsiteY1" fmla="*/ 0 h 368965"/>
                <a:gd name="connsiteX2" fmla="*/ 2485726 w 2485726"/>
                <a:gd name="connsiteY2" fmla="*/ 368965 h 368965"/>
                <a:gd name="connsiteX3" fmla="*/ 0 w 2485726"/>
                <a:gd name="connsiteY3" fmla="*/ 368965 h 368965"/>
                <a:gd name="connsiteX4" fmla="*/ 0 w 2485726"/>
                <a:gd name="connsiteY4" fmla="*/ 0 h 3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726" h="368965">
                  <a:moveTo>
                    <a:pt x="0" y="0"/>
                  </a:moveTo>
                  <a:lnTo>
                    <a:pt x="2485726" y="0"/>
                  </a:lnTo>
                  <a:lnTo>
                    <a:pt x="2485726" y="368965"/>
                  </a:lnTo>
                  <a:lnTo>
                    <a:pt x="0" y="3689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Recognise prior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957854-4399-5434-1C47-E51293F8F9E8}"/>
              </a:ext>
            </a:extLst>
          </p:cNvPr>
          <p:cNvGrpSpPr/>
          <p:nvPr userDrawn="1"/>
        </p:nvGrpSpPr>
        <p:grpSpPr>
          <a:xfrm>
            <a:off x="6242498" y="2467759"/>
            <a:ext cx="4473389" cy="1478773"/>
            <a:chOff x="4491963" y="2871148"/>
            <a:chExt cx="4571143" cy="1020595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F6FF382C-FF46-FC04-D0A9-A2B6B575C737}"/>
                </a:ext>
              </a:extLst>
            </p:cNvPr>
            <p:cNvSpPr/>
            <p:nvPr/>
          </p:nvSpPr>
          <p:spPr>
            <a:xfrm>
              <a:off x="4491963" y="2871148"/>
              <a:ext cx="4571143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8B3738-B8B2-C6C4-715E-ECDED5B0E2B1}"/>
                </a:ext>
              </a:extLst>
            </p:cNvPr>
            <p:cNvSpPr/>
            <p:nvPr/>
          </p:nvSpPr>
          <p:spPr>
            <a:xfrm>
              <a:off x="6340736" y="3252282"/>
              <a:ext cx="2166777" cy="176155"/>
            </a:xfrm>
            <a:custGeom>
              <a:avLst/>
              <a:gdLst>
                <a:gd name="connsiteX0" fmla="*/ 0 w 2166777"/>
                <a:gd name="connsiteY0" fmla="*/ 0 h 176155"/>
                <a:gd name="connsiteX1" fmla="*/ 2166777 w 2166777"/>
                <a:gd name="connsiteY1" fmla="*/ 0 h 176155"/>
                <a:gd name="connsiteX2" fmla="*/ 2166777 w 2166777"/>
                <a:gd name="connsiteY2" fmla="*/ 176155 h 176155"/>
                <a:gd name="connsiteX3" fmla="*/ 0 w 2166777"/>
                <a:gd name="connsiteY3" fmla="*/ 176155 h 176155"/>
                <a:gd name="connsiteX4" fmla="*/ 0 w 2166777"/>
                <a:gd name="connsiteY4" fmla="*/ 0 h 17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777" h="176155">
                  <a:moveTo>
                    <a:pt x="0" y="0"/>
                  </a:moveTo>
                  <a:lnTo>
                    <a:pt x="2166777" y="0"/>
                  </a:lnTo>
                  <a:lnTo>
                    <a:pt x="2166777" y="176155"/>
                  </a:lnTo>
                  <a:lnTo>
                    <a:pt x="0" y="176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quality training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6E141-794D-3C63-4081-3D89B9BDCCA3}"/>
              </a:ext>
            </a:extLst>
          </p:cNvPr>
          <p:cNvGrpSpPr/>
          <p:nvPr userDrawn="1"/>
        </p:nvGrpSpPr>
        <p:grpSpPr>
          <a:xfrm>
            <a:off x="5821958" y="3451542"/>
            <a:ext cx="4161250" cy="1478772"/>
            <a:chOff x="4367937" y="3459215"/>
            <a:chExt cx="4252183" cy="1019666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6944FF4-C421-185C-236C-DFEF1DCAF4C6}"/>
                </a:ext>
              </a:extLst>
            </p:cNvPr>
            <p:cNvSpPr/>
            <p:nvPr/>
          </p:nvSpPr>
          <p:spPr>
            <a:xfrm>
              <a:off x="4367937" y="3459215"/>
              <a:ext cx="4252183" cy="1019666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97B504-30F1-6400-C0F2-12FEE07391B6}"/>
                </a:ext>
              </a:extLst>
            </p:cNvPr>
            <p:cNvSpPr/>
            <p:nvPr/>
          </p:nvSpPr>
          <p:spPr>
            <a:xfrm>
              <a:off x="4649108" y="3817411"/>
              <a:ext cx="2206004" cy="352672"/>
            </a:xfrm>
            <a:custGeom>
              <a:avLst/>
              <a:gdLst>
                <a:gd name="connsiteX0" fmla="*/ 0 w 2206004"/>
                <a:gd name="connsiteY0" fmla="*/ 0 h 352672"/>
                <a:gd name="connsiteX1" fmla="*/ 2206004 w 2206004"/>
                <a:gd name="connsiteY1" fmla="*/ 0 h 352672"/>
                <a:gd name="connsiteX2" fmla="*/ 2206004 w 2206004"/>
                <a:gd name="connsiteY2" fmla="*/ 352672 h 352672"/>
                <a:gd name="connsiteX3" fmla="*/ 0 w 2206004"/>
                <a:gd name="connsiteY3" fmla="*/ 352672 h 352672"/>
                <a:gd name="connsiteX4" fmla="*/ 0 w 2206004"/>
                <a:gd name="connsiteY4" fmla="*/ 0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004" h="352672">
                  <a:moveTo>
                    <a:pt x="0" y="0"/>
                  </a:moveTo>
                  <a:lnTo>
                    <a:pt x="2206004" y="0"/>
                  </a:lnTo>
                  <a:lnTo>
                    <a:pt x="2206004" y="352672"/>
                  </a:lnTo>
                  <a:lnTo>
                    <a:pt x="0" y="3526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regular feedback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AA5E0-B9C9-8CF9-42D7-1D3D6C728B5F}"/>
              </a:ext>
            </a:extLst>
          </p:cNvPr>
          <p:cNvGrpSpPr/>
          <p:nvPr userDrawn="1"/>
        </p:nvGrpSpPr>
        <p:grpSpPr>
          <a:xfrm>
            <a:off x="5825432" y="5450769"/>
            <a:ext cx="4241006" cy="1280789"/>
            <a:chOff x="4327188" y="4633061"/>
            <a:chExt cx="4333681" cy="10205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3C5CD72-A3D1-FAF9-722C-BF25F73179E8}"/>
                </a:ext>
              </a:extLst>
            </p:cNvPr>
            <p:cNvSpPr/>
            <p:nvPr/>
          </p:nvSpPr>
          <p:spPr>
            <a:xfrm>
              <a:off x="4468763" y="4986677"/>
              <a:ext cx="3724150" cy="319631"/>
            </a:xfrm>
            <a:custGeom>
              <a:avLst/>
              <a:gdLst>
                <a:gd name="connsiteX0" fmla="*/ 0 w 3724150"/>
                <a:gd name="connsiteY0" fmla="*/ 0 h 319631"/>
                <a:gd name="connsiteX1" fmla="*/ 3724150 w 3724150"/>
                <a:gd name="connsiteY1" fmla="*/ 0 h 319631"/>
                <a:gd name="connsiteX2" fmla="*/ 3724150 w 3724150"/>
                <a:gd name="connsiteY2" fmla="*/ 319631 h 319631"/>
                <a:gd name="connsiteX3" fmla="*/ 0 w 3724150"/>
                <a:gd name="connsiteY3" fmla="*/ 319631 h 319631"/>
                <a:gd name="connsiteX4" fmla="*/ 0 w 3724150"/>
                <a:gd name="connsiteY4" fmla="*/ 0 h 31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4150" h="319631">
                  <a:moveTo>
                    <a:pt x="0" y="0"/>
                  </a:moveTo>
                  <a:lnTo>
                    <a:pt x="3724150" y="0"/>
                  </a:lnTo>
                  <a:lnTo>
                    <a:pt x="3724150" y="319631"/>
                  </a:lnTo>
                  <a:lnTo>
                    <a:pt x="0" y="3196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on completion</a:t>
              </a:r>
            </a:p>
          </p:txBody>
        </p:sp>
        <p:sp>
          <p:nvSpPr>
            <p:cNvPr id="18" name="Shape 17">
              <a:extLst>
                <a:ext uri="{FF2B5EF4-FFF2-40B4-BE49-F238E27FC236}">
                  <a16:creationId xmlns:a16="http://schemas.microsoft.com/office/drawing/2014/main" id="{B73DCBC1-669F-A81C-2D5C-FA7A447A611E}"/>
                </a:ext>
              </a:extLst>
            </p:cNvPr>
            <p:cNvSpPr/>
            <p:nvPr/>
          </p:nvSpPr>
          <p:spPr>
            <a:xfrm>
              <a:off x="4327188" y="4633061"/>
              <a:ext cx="4333681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1E3D7F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5C20D2-95D1-CAAC-2E0F-F49F17474DBF}"/>
              </a:ext>
            </a:extLst>
          </p:cNvPr>
          <p:cNvGrpSpPr/>
          <p:nvPr userDrawn="1"/>
        </p:nvGrpSpPr>
        <p:grpSpPr>
          <a:xfrm>
            <a:off x="6199252" y="4423632"/>
            <a:ext cx="4519129" cy="1478772"/>
            <a:chOff x="4468594" y="4045459"/>
            <a:chExt cx="4617882" cy="1020595"/>
          </a:xfrm>
        </p:grpSpPr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01BC73A0-C421-3511-A11E-403A24597EF2}"/>
                </a:ext>
              </a:extLst>
            </p:cNvPr>
            <p:cNvSpPr/>
            <p:nvPr/>
          </p:nvSpPr>
          <p:spPr>
            <a:xfrm>
              <a:off x="4468594" y="4045459"/>
              <a:ext cx="4617882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61F4AE-942D-0293-2138-AEAE52A300F9}"/>
                </a:ext>
              </a:extLst>
            </p:cNvPr>
            <p:cNvSpPr/>
            <p:nvPr/>
          </p:nvSpPr>
          <p:spPr>
            <a:xfrm>
              <a:off x="6260212" y="4369901"/>
              <a:ext cx="2467638" cy="346464"/>
            </a:xfrm>
            <a:custGeom>
              <a:avLst/>
              <a:gdLst>
                <a:gd name="connsiteX0" fmla="*/ 0 w 2467638"/>
                <a:gd name="connsiteY0" fmla="*/ 0 h 346464"/>
                <a:gd name="connsiteX1" fmla="*/ 2467638 w 2467638"/>
                <a:gd name="connsiteY1" fmla="*/ 0 h 346464"/>
                <a:gd name="connsiteX2" fmla="*/ 2467638 w 2467638"/>
                <a:gd name="connsiteY2" fmla="*/ 346464 h 346464"/>
                <a:gd name="connsiteX3" fmla="*/ 0 w 2467638"/>
                <a:gd name="connsiteY3" fmla="*/ 346464 h 346464"/>
                <a:gd name="connsiteX4" fmla="*/ 0 w 2467638"/>
                <a:gd name="connsiteY4" fmla="*/ 0 h 3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638" h="346464">
                  <a:moveTo>
                    <a:pt x="0" y="0"/>
                  </a:moveTo>
                  <a:lnTo>
                    <a:pt x="2467638" y="0"/>
                  </a:lnTo>
                  <a:lnTo>
                    <a:pt x="2467638" y="346464"/>
                  </a:lnTo>
                  <a:lnTo>
                    <a:pt x="0" y="3464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individual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5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3F99-C815-CD82-5B4A-34C500018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Apprenticeship mentor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6EB56-5188-6918-69D2-39EA1BC92F32}"/>
              </a:ext>
            </a:extLst>
          </p:cNvPr>
          <p:cNvSpPr txBox="1"/>
          <p:nvPr userDrawn="1"/>
        </p:nvSpPr>
        <p:spPr>
          <a:xfrm>
            <a:off x="479244" y="1900613"/>
            <a:ext cx="79012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Apprenticeship programme we recommend a staff member acts as a “Mentor” to the Apprentice at work. 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make a huge difference to the speed at which a new apprentice to the workplace will manage to settle into their new role.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someone who informally supports and encourages the Apprentice.  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Business woman holding sign">
            <a:extLst>
              <a:ext uri="{FF2B5EF4-FFF2-40B4-BE49-F238E27FC236}">
                <a16:creationId xmlns:a16="http://schemas.microsoft.com/office/drawing/2014/main" id="{EB2B2B8C-A7DF-A46B-BAAB-3A6E17413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72" y="1212861"/>
            <a:ext cx="2163573" cy="531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8B7D24-E343-F019-CAF5-E9A776FC71D7}"/>
              </a:ext>
            </a:extLst>
          </p:cNvPr>
          <p:cNvSpPr txBox="1"/>
          <p:nvPr userDrawn="1"/>
        </p:nvSpPr>
        <p:spPr>
          <a:xfrm rot="21434276">
            <a:off x="9057862" y="2858695"/>
            <a:ext cx="171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Apprentice Mentor</a:t>
            </a:r>
          </a:p>
        </p:txBody>
      </p:sp>
    </p:spTree>
    <p:extLst>
      <p:ext uri="{BB962C8B-B14F-4D97-AF65-F5344CB8AC3E}">
        <p14:creationId xmlns:p14="http://schemas.microsoft.com/office/powerpoint/2010/main" val="1532929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46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92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3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istant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605647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Assistant Level 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7757" y="138244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11152A-D588-4093-9A4C-1A50C05C4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61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089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266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05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28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272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EB61-3876-4D9F-8E9B-B6646ABA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0477D-C3D2-478D-8ACA-48BE2920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6027E-A187-445B-912E-493B4500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9E7D6-CD6C-436B-9D90-86E3DAEC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8964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17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053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9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ociat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10067286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Associate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37356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8B58E73-E12D-4292-867B-72E5E4EF3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12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7605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67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6863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9951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497D-C2C9-45AF-BCBF-21301035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3D903-04F5-4933-BE5C-A7952374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31F86-904B-4921-9689-70865345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0C106-57D1-4DDE-8FD6-AED5B3B4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15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071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18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46" y="584397"/>
            <a:ext cx="10515600" cy="949031"/>
          </a:xfrm>
        </p:spPr>
        <p:txBody>
          <a:bodyPr/>
          <a:lstStyle>
            <a:lvl1pPr>
              <a:defRPr b="0"/>
            </a:lvl1pPr>
          </a:lstStyle>
          <a:p>
            <a:r>
              <a:rPr lang="en-GB" dirty="0"/>
              <a:t>An apprenticeship is built upon an agreed</a:t>
            </a:r>
            <a:br>
              <a:rPr lang="en-GB" dirty="0"/>
            </a:br>
            <a:r>
              <a:rPr lang="en-GB" dirty="0"/>
              <a:t>partnership between: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23BD-CD63-8AE0-60A5-E9DB8751CF19}"/>
              </a:ext>
            </a:extLst>
          </p:cNvPr>
          <p:cNvSpPr txBox="1">
            <a:spLocks/>
          </p:cNvSpPr>
          <p:nvPr userDrawn="1"/>
        </p:nvSpPr>
        <p:spPr>
          <a:xfrm>
            <a:off x="308959" y="2130581"/>
            <a:ext cx="6027885" cy="41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intention and capability of supporting the apprentice. </a:t>
            </a: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motivated to learn and work hard to complete their apprenticeship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support delivered on        behalf of the employer by Dynamic Training, a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training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en-GB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</p:txBody>
      </p:sp>
      <p:pic>
        <p:nvPicPr>
          <p:cNvPr id="16" name="Picture 15" descr="A group of people with different colors&#10;&#10;Description automatically generated">
            <a:extLst>
              <a:ext uri="{FF2B5EF4-FFF2-40B4-BE49-F238E27FC236}">
                <a16:creationId xmlns:a16="http://schemas.microsoft.com/office/drawing/2014/main" id="{2B039264-2FF5-1E27-6065-AEE91C2CD0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74" y="1990725"/>
            <a:ext cx="4376711" cy="392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63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8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6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915" y="1293366"/>
            <a:ext cx="7848600" cy="70605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Level 3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C5776-DBA9-4BFC-9FFE-396D39EF2F64}"/>
              </a:ext>
            </a:extLst>
          </p:cNvPr>
          <p:cNvSpPr txBox="1"/>
          <p:nvPr userDrawn="1"/>
        </p:nvSpPr>
        <p:spPr>
          <a:xfrm>
            <a:off x="345796" y="2854316"/>
            <a:ext cx="66730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nursing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Allied health therapy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Maternity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peoples support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731CC-23C9-419F-8FE2-6A0BA7DA497C}"/>
              </a:ext>
            </a:extLst>
          </p:cNvPr>
          <p:cNvSpPr txBox="1"/>
          <p:nvPr userDrawn="1"/>
        </p:nvSpPr>
        <p:spPr>
          <a:xfrm>
            <a:off x="345796" y="204285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6 apprenticeship pathways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4B22F-B9AE-4E5F-A9A6-C8C244E65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4" y="418612"/>
            <a:ext cx="1936494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0BA47-856B-42BA-BAC9-6E1E8BCC7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5" y="2061076"/>
            <a:ext cx="1936495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69BB0A-7050-4AA6-978D-0E4B8312E5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40800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6D9498-8994-4A3C-BA20-9009EFBFB5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9" y="2061077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ABF89-5CA1-4F67-8F76-148039D9CF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8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E86817-24FA-4847-A9D6-FECF153A0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7" y="405436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691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01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2050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168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599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283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860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3633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34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834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41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9969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E9EF9-96C5-4C0B-B298-C462299B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917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7229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75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092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5403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7450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378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454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0111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0AC6-5906-4EDC-9A4F-3DDCF6B6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C748C-288D-4336-B2CA-DC8D1F43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1921-6A4F-4A1D-A455-9CD39B09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4EC60-8935-47B9-BF36-154D1FA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816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0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9" Type="http://schemas.openxmlformats.org/officeDocument/2006/relationships/image" Target="../media/image3.png"/><Relationship Id="rId21" Type="http://schemas.openxmlformats.org/officeDocument/2006/relationships/image" Target="../media/image49.png"/><Relationship Id="rId34" Type="http://schemas.openxmlformats.org/officeDocument/2006/relationships/image" Target="../media/image62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sv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32" Type="http://schemas.openxmlformats.org/officeDocument/2006/relationships/image" Target="../media/image60.svg"/><Relationship Id="rId37" Type="http://schemas.openxmlformats.org/officeDocument/2006/relationships/image" Target="../media/image65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36" Type="http://schemas.openxmlformats.org/officeDocument/2006/relationships/image" Target="../media/image64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2.jp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35" Type="http://schemas.openxmlformats.org/officeDocument/2006/relationships/image" Target="../media/image63.png"/><Relationship Id="rId8" Type="http://schemas.openxmlformats.org/officeDocument/2006/relationships/image" Target="../media/image36.svg"/><Relationship Id="rId3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heme" Target="../theme/theme16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2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0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05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3CBB42-674E-2050-84EF-2C5D8DA70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" y="3773213"/>
            <a:ext cx="12053360" cy="3011213"/>
          </a:xfrm>
          <a:prstGeom prst="rect">
            <a:avLst/>
          </a:prstGeom>
          <a:ln w="50800">
            <a:noFill/>
          </a:ln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8953514-BEF3-1B1A-694C-EC9208C8D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32" y="233000"/>
            <a:ext cx="1943514" cy="2405098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A272AF1-4472-6ADF-D536-B40956BF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783558"/>
            <a:ext cx="61170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itle Placeholder 11">
            <a:extLst>
              <a:ext uri="{FF2B5EF4-FFF2-40B4-BE49-F238E27FC236}">
                <a16:creationId xmlns:a16="http://schemas.microsoft.com/office/drawing/2014/main" id="{DE2262CA-81CB-FDA2-41B8-27B3B70EAE02}"/>
              </a:ext>
            </a:extLst>
          </p:cNvPr>
          <p:cNvSpPr txBox="1">
            <a:spLocks/>
          </p:cNvSpPr>
          <p:nvPr userDrawn="1"/>
        </p:nvSpPr>
        <p:spPr>
          <a:xfrm>
            <a:off x="113267" y="2722744"/>
            <a:ext cx="11965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spc="2000" baseline="0" dirty="0"/>
              <a:t>APPRENTICESHIPS</a:t>
            </a:r>
            <a:endParaRPr lang="en-GB" sz="4000" spc="2000" baseline="0" dirty="0"/>
          </a:p>
        </p:txBody>
      </p:sp>
    </p:spTree>
    <p:extLst>
      <p:ext uri="{BB962C8B-B14F-4D97-AF65-F5344CB8AC3E}">
        <p14:creationId xmlns:p14="http://schemas.microsoft.com/office/powerpoint/2010/main" val="15268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Apprenticeship Journey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48B4EA-4646-0671-9E87-5DDF07380418}"/>
              </a:ext>
            </a:extLst>
          </p:cNvPr>
          <p:cNvGrpSpPr/>
          <p:nvPr userDrawn="1"/>
        </p:nvGrpSpPr>
        <p:grpSpPr>
          <a:xfrm>
            <a:off x="712853" y="1468439"/>
            <a:ext cx="10979130" cy="646331"/>
            <a:chOff x="712853" y="1607336"/>
            <a:chExt cx="10979130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E67F18-192A-99A6-F426-132C84099966}"/>
                </a:ext>
              </a:extLst>
            </p:cNvPr>
            <p:cNvSpPr txBox="1"/>
            <p:nvPr/>
          </p:nvSpPr>
          <p:spPr>
            <a:xfrm>
              <a:off x="2776975" y="1607336"/>
              <a:ext cx="226338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On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Programme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7C2254-01B5-E649-7955-989C44646611}"/>
                </a:ext>
              </a:extLst>
            </p:cNvPr>
            <p:cNvSpPr txBox="1"/>
            <p:nvPr/>
          </p:nvSpPr>
          <p:spPr>
            <a:xfrm>
              <a:off x="712853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Application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E15269-187B-C632-C735-F42F524565CE}"/>
                </a:ext>
              </a:extLst>
            </p:cNvPr>
            <p:cNvSpPr txBox="1"/>
            <p:nvPr/>
          </p:nvSpPr>
          <p:spPr>
            <a:xfrm>
              <a:off x="7339364" y="1607336"/>
              <a:ext cx="2293188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EPA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(example)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6BD10E-6161-A726-E70A-BF9B4CB129B0}"/>
                </a:ext>
              </a:extLst>
            </p:cNvPr>
            <p:cNvSpPr txBox="1"/>
            <p:nvPr/>
          </p:nvSpPr>
          <p:spPr>
            <a:xfrm>
              <a:off x="5095029" y="1607336"/>
              <a:ext cx="218867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Assessment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Gateway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A42032-16D8-6FAF-BC64-01EC7DAAF2B4}"/>
                </a:ext>
              </a:extLst>
            </p:cNvPr>
            <p:cNvSpPr txBox="1"/>
            <p:nvPr/>
          </p:nvSpPr>
          <p:spPr>
            <a:xfrm>
              <a:off x="9685011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Completion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3CC6A-D5ED-F8D0-348D-0D0556552E6B}"/>
              </a:ext>
            </a:extLst>
          </p:cNvPr>
          <p:cNvGrpSpPr/>
          <p:nvPr userDrawn="1"/>
        </p:nvGrpSpPr>
        <p:grpSpPr>
          <a:xfrm>
            <a:off x="10070439" y="2362760"/>
            <a:ext cx="1351865" cy="3878915"/>
            <a:chOff x="9813340" y="2282880"/>
            <a:chExt cx="1351865" cy="3878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8504B8-FEF2-B1D4-CAC0-52C87A63C567}"/>
                </a:ext>
              </a:extLst>
            </p:cNvPr>
            <p:cNvGrpSpPr/>
            <p:nvPr/>
          </p:nvGrpSpPr>
          <p:grpSpPr>
            <a:xfrm>
              <a:off x="9873207" y="3654712"/>
              <a:ext cx="1232130" cy="1150702"/>
              <a:chOff x="9806086" y="3471172"/>
              <a:chExt cx="1313576" cy="1150702"/>
            </a:xfrm>
          </p:grpSpPr>
          <p:pic>
            <p:nvPicPr>
              <p:cNvPr id="19" name="Graphic 18" descr="Diploma roll with solid fill">
                <a:extLst>
                  <a:ext uri="{FF2B5EF4-FFF2-40B4-BE49-F238E27FC236}">
                    <a16:creationId xmlns:a16="http://schemas.microsoft.com/office/drawing/2014/main" id="{504E6866-8580-C211-4701-F94EC7063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06086" y="3471172"/>
                <a:ext cx="1150701" cy="1150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FD9CFC-1841-0F2C-B6A0-A4EDA8443055}"/>
                  </a:ext>
                </a:extLst>
              </p:cNvPr>
              <p:cNvSpPr txBox="1"/>
              <p:nvPr/>
            </p:nvSpPr>
            <p:spPr>
              <a:xfrm>
                <a:off x="9857157" y="4281254"/>
                <a:ext cx="12625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Certification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C9A7CD-768A-EC05-EBC1-AACD7F17FAE9}"/>
                </a:ext>
              </a:extLst>
            </p:cNvPr>
            <p:cNvGrpSpPr/>
            <p:nvPr/>
          </p:nvGrpSpPr>
          <p:grpSpPr>
            <a:xfrm>
              <a:off x="9897160" y="5060609"/>
              <a:ext cx="1184225" cy="1101186"/>
              <a:chOff x="9812933" y="5060609"/>
              <a:chExt cx="1184225" cy="1101186"/>
            </a:xfrm>
          </p:grpSpPr>
          <p:pic>
            <p:nvPicPr>
              <p:cNvPr id="17" name="Graphic 16" descr="Business Growth outline">
                <a:extLst>
                  <a:ext uri="{FF2B5EF4-FFF2-40B4-BE49-F238E27FC236}">
                    <a16:creationId xmlns:a16="http://schemas.microsoft.com/office/drawing/2014/main" id="{D749558B-7DD1-B670-CC73-7C2745447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924236" y="506060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D3EFA8-8865-058A-DB13-B2955103135D}"/>
                  </a:ext>
                </a:extLst>
              </p:cNvPr>
              <p:cNvSpPr txBox="1"/>
              <p:nvPr/>
            </p:nvSpPr>
            <p:spPr>
              <a:xfrm>
                <a:off x="9812933" y="5854018"/>
                <a:ext cx="1184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Progression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0AF6B8-D45D-A0AA-2BD8-F5BE937A2407}"/>
                </a:ext>
              </a:extLst>
            </p:cNvPr>
            <p:cNvGrpSpPr/>
            <p:nvPr/>
          </p:nvGrpSpPr>
          <p:grpSpPr>
            <a:xfrm>
              <a:off x="9813340" y="2282880"/>
              <a:ext cx="1351865" cy="1175057"/>
              <a:chOff x="9705503" y="2270352"/>
              <a:chExt cx="1351865" cy="1175057"/>
            </a:xfrm>
          </p:grpSpPr>
          <p:pic>
            <p:nvPicPr>
              <p:cNvPr id="15" name="Graphic 14" descr="Aspiration with solid fill">
                <a:extLst>
                  <a:ext uri="{FF2B5EF4-FFF2-40B4-BE49-F238E27FC236}">
                    <a16:creationId xmlns:a16="http://schemas.microsoft.com/office/drawing/2014/main" id="{C8FDC10F-394E-08F5-028C-48336060B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57155" y="227035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E917E6-1936-31E6-13BB-ECEA6E28706B}"/>
                  </a:ext>
                </a:extLst>
              </p:cNvPr>
              <p:cNvSpPr txBox="1"/>
              <p:nvPr/>
            </p:nvSpPr>
            <p:spPr>
              <a:xfrm>
                <a:off x="9705503" y="3137632"/>
                <a:ext cx="13518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Achievement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A7BC8A-FB65-28AE-7225-50F6884B3D17}"/>
              </a:ext>
            </a:extLst>
          </p:cNvPr>
          <p:cNvGrpSpPr/>
          <p:nvPr userDrawn="1"/>
        </p:nvGrpSpPr>
        <p:grpSpPr>
          <a:xfrm>
            <a:off x="7467494" y="2485201"/>
            <a:ext cx="2026022" cy="3959186"/>
            <a:chOff x="6914422" y="2418051"/>
            <a:chExt cx="2026022" cy="39591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A79205-F320-8682-61B4-0121EBD2C8BE}"/>
                </a:ext>
              </a:extLst>
            </p:cNvPr>
            <p:cNvGrpSpPr/>
            <p:nvPr/>
          </p:nvGrpSpPr>
          <p:grpSpPr>
            <a:xfrm>
              <a:off x="6914422" y="2418051"/>
              <a:ext cx="2006972" cy="1033984"/>
              <a:chOff x="6914422" y="2282880"/>
              <a:chExt cx="2006972" cy="1033984"/>
            </a:xfrm>
          </p:grpSpPr>
          <p:pic>
            <p:nvPicPr>
              <p:cNvPr id="38" name="Graphic 37" descr="Eye with solid fill">
                <a:extLst>
                  <a:ext uri="{FF2B5EF4-FFF2-40B4-BE49-F238E27FC236}">
                    <a16:creationId xmlns:a16="http://schemas.microsoft.com/office/drawing/2014/main" id="{C01766BA-572D-30CB-565D-84FA2A93B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60708" y="228288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20B385-43FA-B6D9-1AE7-89E0A666FAEC}"/>
                  </a:ext>
                </a:extLst>
              </p:cNvPr>
              <p:cNvSpPr txBox="1"/>
              <p:nvPr/>
            </p:nvSpPr>
            <p:spPr>
              <a:xfrm>
                <a:off x="6914422" y="3009087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 in practice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1BCD42-E99D-420A-29C9-FBF48B423207}"/>
                </a:ext>
              </a:extLst>
            </p:cNvPr>
            <p:cNvGrpSpPr/>
            <p:nvPr/>
          </p:nvGrpSpPr>
          <p:grpSpPr>
            <a:xfrm>
              <a:off x="6933472" y="3754008"/>
              <a:ext cx="2006972" cy="1019392"/>
              <a:chOff x="6933472" y="3754008"/>
              <a:chExt cx="2006972" cy="1019392"/>
            </a:xfrm>
          </p:grpSpPr>
          <p:grpSp>
            <p:nvGrpSpPr>
              <p:cNvPr id="27" name="Graphic 22" descr="Checklist with solid fill">
                <a:extLst>
                  <a:ext uri="{FF2B5EF4-FFF2-40B4-BE49-F238E27FC236}">
                    <a16:creationId xmlns:a16="http://schemas.microsoft.com/office/drawing/2014/main" id="{9993D627-0CE6-55D3-5E76-CC6C6C1CB737}"/>
                  </a:ext>
                </a:extLst>
              </p:cNvPr>
              <p:cNvGrpSpPr/>
              <p:nvPr/>
            </p:nvGrpSpPr>
            <p:grpSpPr>
              <a:xfrm>
                <a:off x="7695494" y="3754008"/>
                <a:ext cx="482928" cy="623132"/>
                <a:chOff x="6311736" y="4189785"/>
                <a:chExt cx="482928" cy="623132"/>
              </a:xfrm>
              <a:solidFill>
                <a:schemeClr val="bg1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79C3BB-C565-5DD2-3A0C-FA5F46FF4245}"/>
                    </a:ext>
                  </a:extLst>
                </p:cNvPr>
                <p:cNvSpPr/>
                <p:nvPr/>
              </p:nvSpPr>
              <p:spPr>
                <a:xfrm>
                  <a:off x="6311736" y="4189785"/>
                  <a:ext cx="482928" cy="623132"/>
                </a:xfrm>
                <a:custGeom>
                  <a:avLst/>
                  <a:gdLst>
                    <a:gd name="connsiteX0" fmla="*/ 57150 w 590550"/>
                    <a:gd name="connsiteY0" fmla="*/ 57150 h 762000"/>
                    <a:gd name="connsiteX1" fmla="*/ 533400 w 590550"/>
                    <a:gd name="connsiteY1" fmla="*/ 57150 h 762000"/>
                    <a:gd name="connsiteX2" fmla="*/ 533400 w 590550"/>
                    <a:gd name="connsiteY2" fmla="*/ 704850 h 762000"/>
                    <a:gd name="connsiteX3" fmla="*/ 57150 w 590550"/>
                    <a:gd name="connsiteY3" fmla="*/ 704850 h 762000"/>
                    <a:gd name="connsiteX4" fmla="*/ 57150 w 590550"/>
                    <a:gd name="connsiteY4" fmla="*/ 57150 h 762000"/>
                    <a:gd name="connsiteX5" fmla="*/ 0 w 590550"/>
                    <a:gd name="connsiteY5" fmla="*/ 762000 h 762000"/>
                    <a:gd name="connsiteX6" fmla="*/ 590550 w 590550"/>
                    <a:gd name="connsiteY6" fmla="*/ 762000 h 762000"/>
                    <a:gd name="connsiteX7" fmla="*/ 590550 w 590550"/>
                    <a:gd name="connsiteY7" fmla="*/ 0 h 762000"/>
                    <a:gd name="connsiteX8" fmla="*/ 0 w 590550"/>
                    <a:gd name="connsiteY8" fmla="*/ 0 h 762000"/>
                    <a:gd name="connsiteX9" fmla="*/ 0 w 590550"/>
                    <a:gd name="connsiteY9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0550" h="762000">
                      <a:moveTo>
                        <a:pt x="57150" y="57150"/>
                      </a:moveTo>
                      <a:lnTo>
                        <a:pt x="533400" y="57150"/>
                      </a:lnTo>
                      <a:lnTo>
                        <a:pt x="533400" y="704850"/>
                      </a:lnTo>
                      <a:lnTo>
                        <a:pt x="57150" y="704850"/>
                      </a:lnTo>
                      <a:lnTo>
                        <a:pt x="57150" y="57150"/>
                      </a:lnTo>
                      <a:close/>
                      <a:moveTo>
                        <a:pt x="0" y="762000"/>
                      </a:moveTo>
                      <a:lnTo>
                        <a:pt x="590550" y="762000"/>
                      </a:lnTo>
                      <a:lnTo>
                        <a:pt x="590550" y="0"/>
                      </a:lnTo>
                      <a:lnTo>
                        <a:pt x="0" y="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1796FC3-DFBC-9DA1-CBA6-3240DF866EA4}"/>
                    </a:ext>
                  </a:extLst>
                </p:cNvPr>
                <p:cNvSpPr/>
                <p:nvPr/>
              </p:nvSpPr>
              <p:spPr>
                <a:xfrm>
                  <a:off x="6572250" y="42632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1650171-EE60-EB98-1CC9-A367FB08560B}"/>
                    </a:ext>
                  </a:extLst>
                </p:cNvPr>
                <p:cNvSpPr/>
                <p:nvPr/>
              </p:nvSpPr>
              <p:spPr>
                <a:xfrm>
                  <a:off x="6572250" y="44156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D4475D8-FBFC-2FCC-3A47-ACD42F004319}"/>
                    </a:ext>
                  </a:extLst>
                </p:cNvPr>
                <p:cNvSpPr/>
                <p:nvPr/>
              </p:nvSpPr>
              <p:spPr>
                <a:xfrm>
                  <a:off x="6572250" y="47204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6CD096-8D6E-C2FA-09C1-6DE12764F8EC}"/>
                    </a:ext>
                  </a:extLst>
                </p:cNvPr>
                <p:cNvSpPr/>
                <p:nvPr/>
              </p:nvSpPr>
              <p:spPr>
                <a:xfrm>
                  <a:off x="6572250" y="45680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D798F392-E92D-280A-1787-0BF555898751}"/>
                    </a:ext>
                  </a:extLst>
                </p:cNvPr>
                <p:cNvSpPr/>
                <p:nvPr/>
              </p:nvSpPr>
              <p:spPr>
                <a:xfrm>
                  <a:off x="6372225" y="42156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B2CEBB9-EDC1-42EA-40A8-3BAE5CA23A5E}"/>
                    </a:ext>
                  </a:extLst>
                </p:cNvPr>
                <p:cNvSpPr/>
                <p:nvPr/>
              </p:nvSpPr>
              <p:spPr>
                <a:xfrm>
                  <a:off x="6372225" y="43680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33E12A3-A8C7-9BA0-EA19-1A379CC61868}"/>
                    </a:ext>
                  </a:extLst>
                </p:cNvPr>
                <p:cNvSpPr/>
                <p:nvPr/>
              </p:nvSpPr>
              <p:spPr>
                <a:xfrm>
                  <a:off x="6372225" y="45204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7D8FB6D1-02B0-6E8A-299F-B2222F85481F}"/>
                    </a:ext>
                  </a:extLst>
                </p:cNvPr>
                <p:cNvSpPr/>
                <p:nvPr/>
              </p:nvSpPr>
              <p:spPr>
                <a:xfrm>
                  <a:off x="6372225" y="4670896"/>
                  <a:ext cx="140969" cy="116204"/>
                </a:xfrm>
                <a:custGeom>
                  <a:avLst/>
                  <a:gdLst>
                    <a:gd name="connsiteX0" fmla="*/ 140970 w 140969"/>
                    <a:gd name="connsiteY0" fmla="*/ 26670 h 116204"/>
                    <a:gd name="connsiteX1" fmla="*/ 114300 w 140969"/>
                    <a:gd name="connsiteY1" fmla="*/ 0 h 116204"/>
                    <a:gd name="connsiteX2" fmla="*/ 51435 w 140969"/>
                    <a:gd name="connsiteY2" fmla="*/ 62865 h 116204"/>
                    <a:gd name="connsiteX3" fmla="*/ 26670 w 140969"/>
                    <a:gd name="connsiteY3" fmla="*/ 38100 h 116204"/>
                    <a:gd name="connsiteX4" fmla="*/ 0 w 140969"/>
                    <a:gd name="connsiteY4" fmla="*/ 64770 h 116204"/>
                    <a:gd name="connsiteX5" fmla="*/ 51435 w 140969"/>
                    <a:gd name="connsiteY5" fmla="*/ 116205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4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0FBBDE-C69B-225E-49A6-5B95687D5C4E}"/>
                  </a:ext>
                </a:extLst>
              </p:cNvPr>
              <p:cNvSpPr txBox="1"/>
              <p:nvPr/>
            </p:nvSpPr>
            <p:spPr>
              <a:xfrm>
                <a:off x="6933472" y="4465623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choice exam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CA5FDA-0A36-AE9B-A1A0-ABDD212511B9}"/>
                </a:ext>
              </a:extLst>
            </p:cNvPr>
            <p:cNvGrpSpPr/>
            <p:nvPr/>
          </p:nvGrpSpPr>
          <p:grpSpPr>
            <a:xfrm>
              <a:off x="6932169" y="5145101"/>
              <a:ext cx="2006972" cy="1232136"/>
              <a:chOff x="6932169" y="5145101"/>
              <a:chExt cx="2006972" cy="1232136"/>
            </a:xfrm>
          </p:grpSpPr>
          <p:pic>
            <p:nvPicPr>
              <p:cNvPr id="25" name="Graphic 24" descr="Boardroom outline">
                <a:extLst>
                  <a:ext uri="{FF2B5EF4-FFF2-40B4-BE49-F238E27FC236}">
                    <a16:creationId xmlns:a16="http://schemas.microsoft.com/office/drawing/2014/main" id="{310B563C-C60E-8F15-DA32-CDF251646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31259" y="5145101"/>
                <a:ext cx="808792" cy="80879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F94858-E0C2-A76F-C2A5-A2AD3C9278BD}"/>
                  </a:ext>
                </a:extLst>
              </p:cNvPr>
              <p:cNvSpPr txBox="1"/>
              <p:nvPr/>
            </p:nvSpPr>
            <p:spPr>
              <a:xfrm>
                <a:off x="6932169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Reflective journal and interview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3BEBC8-89DF-026E-00A2-D75F9EAFA8ED}"/>
              </a:ext>
            </a:extLst>
          </p:cNvPr>
          <p:cNvGrpSpPr/>
          <p:nvPr userDrawn="1"/>
        </p:nvGrpSpPr>
        <p:grpSpPr>
          <a:xfrm>
            <a:off x="5190759" y="2438088"/>
            <a:ext cx="2006972" cy="4006299"/>
            <a:chOff x="4857655" y="2370938"/>
            <a:chExt cx="2006972" cy="40062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5A7D9F-0CC5-BA3F-AB8E-26EC4F529468}"/>
                </a:ext>
              </a:extLst>
            </p:cNvPr>
            <p:cNvGrpSpPr/>
            <p:nvPr/>
          </p:nvGrpSpPr>
          <p:grpSpPr>
            <a:xfrm>
              <a:off x="4857655" y="3754008"/>
              <a:ext cx="2006972" cy="1234006"/>
              <a:chOff x="4827701" y="3754008"/>
              <a:chExt cx="2006972" cy="1234006"/>
            </a:xfrm>
          </p:grpSpPr>
          <p:pic>
            <p:nvPicPr>
              <p:cNvPr id="48" name="Graphic 47" descr="Open folder outline">
                <a:extLst>
                  <a:ext uri="{FF2B5EF4-FFF2-40B4-BE49-F238E27FC236}">
                    <a16:creationId xmlns:a16="http://schemas.microsoft.com/office/drawing/2014/main" id="{3A1DD4F5-736A-2252-1180-743DD292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3896" y="3754008"/>
                <a:ext cx="794582" cy="794582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D551BA-6960-B210-59BC-C4659F7BB790}"/>
                  </a:ext>
                </a:extLst>
              </p:cNvPr>
              <p:cNvSpPr txBox="1"/>
              <p:nvPr/>
            </p:nvSpPr>
            <p:spPr>
              <a:xfrm>
                <a:off x="4827701" y="4464794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programme 100% achievement evidence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EBBACB-BE75-CDF9-B995-2526DB735A64}"/>
                </a:ext>
              </a:extLst>
            </p:cNvPr>
            <p:cNvGrpSpPr/>
            <p:nvPr/>
          </p:nvGrpSpPr>
          <p:grpSpPr>
            <a:xfrm>
              <a:off x="4857655" y="5039493"/>
              <a:ext cx="2006972" cy="1337744"/>
              <a:chOff x="4828140" y="5039493"/>
              <a:chExt cx="2006972" cy="133774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4A47B3-5B15-0509-C4F6-9BD6FAC9EEEF}"/>
                  </a:ext>
                </a:extLst>
              </p:cNvPr>
              <p:cNvSpPr txBox="1"/>
              <p:nvPr/>
            </p:nvSpPr>
            <p:spPr>
              <a:xfrm>
                <a:off x="4828140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Confirmed to be ready for EPA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Graphic 46" descr="Comment Like with solid fill">
                <a:extLst>
                  <a:ext uri="{FF2B5EF4-FFF2-40B4-BE49-F238E27FC236}">
                    <a16:creationId xmlns:a16="http://schemas.microsoft.com/office/drawing/2014/main" id="{2BB3AF8C-647B-83AE-30DF-9E13FD5DD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374426" y="50394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AF62697-E4BA-EB1D-505C-BBA745301E41}"/>
                </a:ext>
              </a:extLst>
            </p:cNvPr>
            <p:cNvGrpSpPr/>
            <p:nvPr/>
          </p:nvGrpSpPr>
          <p:grpSpPr>
            <a:xfrm>
              <a:off x="4857655" y="2370938"/>
              <a:ext cx="2006972" cy="1283774"/>
              <a:chOff x="4887610" y="2370938"/>
              <a:chExt cx="2006972" cy="128377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5435E52-2FBA-8449-9259-F3A101553364}"/>
                  </a:ext>
                </a:extLst>
              </p:cNvPr>
              <p:cNvSpPr txBox="1"/>
              <p:nvPr/>
            </p:nvSpPr>
            <p:spPr>
              <a:xfrm>
                <a:off x="4887610" y="3131492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Preparation for assessment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Graphic 44" descr="Remote learning language with solid fill">
                <a:extLst>
                  <a:ext uri="{FF2B5EF4-FFF2-40B4-BE49-F238E27FC236}">
                    <a16:creationId xmlns:a16="http://schemas.microsoft.com/office/drawing/2014/main" id="{8D0E1CC4-ED16-4B7C-CEB5-C20774BDC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458666" y="2370938"/>
                <a:ext cx="864860" cy="86486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255024F-63E4-EB9E-3A5D-8E72AE69C7E3}"/>
              </a:ext>
            </a:extLst>
          </p:cNvPr>
          <p:cNvGrpSpPr/>
          <p:nvPr userDrawn="1"/>
        </p:nvGrpSpPr>
        <p:grpSpPr>
          <a:xfrm>
            <a:off x="2898983" y="2363561"/>
            <a:ext cx="2006972" cy="1135320"/>
            <a:chOff x="2923364" y="2294681"/>
            <a:chExt cx="2006972" cy="1135320"/>
          </a:xfrm>
        </p:grpSpPr>
        <p:pic>
          <p:nvPicPr>
            <p:cNvPr id="51" name="Graphic 50" descr="Teacher with solid fill">
              <a:extLst>
                <a:ext uri="{FF2B5EF4-FFF2-40B4-BE49-F238E27FC236}">
                  <a16:creationId xmlns:a16="http://schemas.microsoft.com/office/drawing/2014/main" id="{48CEC9C6-4B24-3928-B2B0-CB5231DE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469650" y="2294681"/>
              <a:ext cx="914400" cy="9144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4BA4FD-5617-5B70-A985-668A7C06FF13}"/>
                </a:ext>
              </a:extLst>
            </p:cNvPr>
            <p:cNvSpPr txBox="1"/>
            <p:nvPr/>
          </p:nvSpPr>
          <p:spPr>
            <a:xfrm>
              <a:off x="2923364" y="3122224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 the job training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E70364-90E9-A697-1752-7922853C13F0}"/>
              </a:ext>
            </a:extLst>
          </p:cNvPr>
          <p:cNvGrpSpPr/>
          <p:nvPr userDrawn="1"/>
        </p:nvGrpSpPr>
        <p:grpSpPr>
          <a:xfrm>
            <a:off x="2898983" y="3714703"/>
            <a:ext cx="2006972" cy="1312965"/>
            <a:chOff x="3035566" y="3808399"/>
            <a:chExt cx="2006972" cy="1312965"/>
          </a:xfrm>
        </p:grpSpPr>
        <p:pic>
          <p:nvPicPr>
            <p:cNvPr id="54" name="Graphic 53" descr="Diploma with solid fill">
              <a:extLst>
                <a:ext uri="{FF2B5EF4-FFF2-40B4-BE49-F238E27FC236}">
                  <a16:creationId xmlns:a16="http://schemas.microsoft.com/office/drawing/2014/main" id="{4E79656F-CFA6-9B91-4EEA-855A5C1F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581852" y="380839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49E0B3-1CC2-4E4B-8D9C-BE4BF81C146E}"/>
                </a:ext>
              </a:extLst>
            </p:cNvPr>
            <p:cNvSpPr txBox="1"/>
            <p:nvPr/>
          </p:nvSpPr>
          <p:spPr>
            <a:xfrm>
              <a:off x="3035566" y="4598144"/>
              <a:ext cx="2006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Standard/Diploma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/Other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7C194AB-27CC-7149-DE9D-B8E1C89C007F}"/>
              </a:ext>
            </a:extLst>
          </p:cNvPr>
          <p:cNvGrpSpPr/>
          <p:nvPr userDrawn="1"/>
        </p:nvGrpSpPr>
        <p:grpSpPr>
          <a:xfrm>
            <a:off x="2905888" y="5140489"/>
            <a:ext cx="2006972" cy="1096363"/>
            <a:chOff x="3014563" y="5071609"/>
            <a:chExt cx="2006972" cy="1096363"/>
          </a:xfrm>
        </p:grpSpPr>
        <p:pic>
          <p:nvPicPr>
            <p:cNvPr id="57" name="Graphic 56" descr="Remote learning math with solid fill">
              <a:extLst>
                <a:ext uri="{FF2B5EF4-FFF2-40B4-BE49-F238E27FC236}">
                  <a16:creationId xmlns:a16="http://schemas.microsoft.com/office/drawing/2014/main" id="{99F78B05-75D6-EE12-8EE9-0ED2EF0B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560849" y="5071609"/>
              <a:ext cx="914400" cy="9144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3752C8-3521-5333-33C9-17CE74320779}"/>
                </a:ext>
              </a:extLst>
            </p:cNvPr>
            <p:cNvSpPr txBox="1"/>
            <p:nvPr/>
          </p:nvSpPr>
          <p:spPr>
            <a:xfrm>
              <a:off x="3014563" y="5860195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&amp; maths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D92A2A-85EB-1470-5898-FADC6929EAA2}"/>
              </a:ext>
            </a:extLst>
          </p:cNvPr>
          <p:cNvGrpSpPr/>
          <p:nvPr userDrawn="1"/>
        </p:nvGrpSpPr>
        <p:grpSpPr>
          <a:xfrm>
            <a:off x="1013987" y="2157451"/>
            <a:ext cx="1397640" cy="1064408"/>
            <a:chOff x="1013987" y="2435244"/>
            <a:chExt cx="1397640" cy="1064408"/>
          </a:xfrm>
        </p:grpSpPr>
        <p:pic>
          <p:nvPicPr>
            <p:cNvPr id="60" name="Graphic 59" descr="Newspaper with solid fill">
              <a:extLst>
                <a:ext uri="{FF2B5EF4-FFF2-40B4-BE49-F238E27FC236}">
                  <a16:creationId xmlns:a16="http://schemas.microsoft.com/office/drawing/2014/main" id="{469711AC-5618-5002-B0AE-BA8EA8CC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15063" y="2435244"/>
              <a:ext cx="802552" cy="80255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C81FC5-6047-4DAA-B0CD-82442AB33523}"/>
                </a:ext>
              </a:extLst>
            </p:cNvPr>
            <p:cNvSpPr txBox="1"/>
            <p:nvPr/>
          </p:nvSpPr>
          <p:spPr>
            <a:xfrm>
              <a:off x="1013987" y="3191875"/>
              <a:ext cx="139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031AD4E-10F0-4AD1-757D-E3E6AFB774EA}"/>
              </a:ext>
            </a:extLst>
          </p:cNvPr>
          <p:cNvGrpSpPr/>
          <p:nvPr userDrawn="1"/>
        </p:nvGrpSpPr>
        <p:grpSpPr>
          <a:xfrm>
            <a:off x="982186" y="3199904"/>
            <a:ext cx="1397640" cy="1277451"/>
            <a:chOff x="982186" y="3477697"/>
            <a:chExt cx="1397640" cy="12774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BB209F5-6385-4055-368F-ADE85004415B}"/>
                </a:ext>
              </a:extLst>
            </p:cNvPr>
            <p:cNvGrpSpPr/>
            <p:nvPr/>
          </p:nvGrpSpPr>
          <p:grpSpPr>
            <a:xfrm>
              <a:off x="1314003" y="3477697"/>
              <a:ext cx="797608" cy="797608"/>
              <a:chOff x="1376059" y="3195679"/>
              <a:chExt cx="914400" cy="914400"/>
            </a:xfrm>
          </p:grpSpPr>
          <p:pic>
            <p:nvPicPr>
              <p:cNvPr id="65" name="Graphic 64" descr="Clipboard outline">
                <a:extLst>
                  <a:ext uri="{FF2B5EF4-FFF2-40B4-BE49-F238E27FC236}">
                    <a16:creationId xmlns:a16="http://schemas.microsoft.com/office/drawing/2014/main" id="{65DEF522-D4F8-12F3-C727-F0525323A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376059" y="31956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Graphic 65" descr="Scribble outline">
                <a:extLst>
                  <a:ext uri="{FF2B5EF4-FFF2-40B4-BE49-F238E27FC236}">
                    <a16:creationId xmlns:a16="http://schemas.microsoft.com/office/drawing/2014/main" id="{AC4528E6-379A-1702-AC32-D9095C74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676258" y="3495878"/>
                <a:ext cx="614002" cy="614002"/>
              </a:xfrm>
              <a:prstGeom prst="rect">
                <a:avLst/>
              </a:prstGeom>
            </p:spPr>
          </p:pic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7D74A2-E4FE-098D-3461-0E062E6525E1}"/>
                </a:ext>
              </a:extLst>
            </p:cNvPr>
            <p:cNvSpPr txBox="1"/>
            <p:nvPr/>
          </p:nvSpPr>
          <p:spPr>
            <a:xfrm>
              <a:off x="982186" y="4231928"/>
              <a:ext cx="139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 &amp; eligibility check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BBCE5A-8AEE-515C-3143-44BA68B5433D}"/>
              </a:ext>
            </a:extLst>
          </p:cNvPr>
          <p:cNvGrpSpPr/>
          <p:nvPr userDrawn="1"/>
        </p:nvGrpSpPr>
        <p:grpSpPr>
          <a:xfrm>
            <a:off x="489798" y="4526673"/>
            <a:ext cx="2446018" cy="990735"/>
            <a:chOff x="489798" y="4804466"/>
            <a:chExt cx="2446018" cy="990735"/>
          </a:xfrm>
        </p:grpSpPr>
        <p:pic>
          <p:nvPicPr>
            <p:cNvPr id="68" name="Graphic 67" descr="Test Dummy outline">
              <a:extLst>
                <a:ext uri="{FF2B5EF4-FFF2-40B4-BE49-F238E27FC236}">
                  <a16:creationId xmlns:a16="http://schemas.microsoft.com/office/drawing/2014/main" id="{EF8C231D-150A-4077-AB51-30F6D7A8F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58781" y="4804466"/>
              <a:ext cx="708052" cy="70805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8A03F4D-6791-C853-CF9C-F85AB7B332DD}"/>
                </a:ext>
              </a:extLst>
            </p:cNvPr>
            <p:cNvSpPr txBox="1"/>
            <p:nvPr/>
          </p:nvSpPr>
          <p:spPr>
            <a:xfrm>
              <a:off x="489798" y="5487424"/>
              <a:ext cx="2446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Assessments &amp; induction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1BDF084-8776-765F-D822-353A7F3E1241}"/>
              </a:ext>
            </a:extLst>
          </p:cNvPr>
          <p:cNvGrpSpPr/>
          <p:nvPr userDrawn="1"/>
        </p:nvGrpSpPr>
        <p:grpSpPr>
          <a:xfrm>
            <a:off x="454880" y="5566632"/>
            <a:ext cx="2480935" cy="1114069"/>
            <a:chOff x="454880" y="5844425"/>
            <a:chExt cx="2480935" cy="111406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858FCDE-2A76-BB2A-3503-37C3A0462925}"/>
                </a:ext>
              </a:extLst>
            </p:cNvPr>
            <p:cNvGrpSpPr/>
            <p:nvPr/>
          </p:nvGrpSpPr>
          <p:grpSpPr>
            <a:xfrm>
              <a:off x="1421923" y="5844425"/>
              <a:ext cx="535276" cy="794500"/>
              <a:chOff x="1024588" y="5448799"/>
              <a:chExt cx="936714" cy="1390346"/>
            </a:xfrm>
          </p:grpSpPr>
          <p:pic>
            <p:nvPicPr>
              <p:cNvPr id="73" name="Graphic 72" descr="Open hand outline">
                <a:extLst>
                  <a:ext uri="{FF2B5EF4-FFF2-40B4-BE49-F238E27FC236}">
                    <a16:creationId xmlns:a16="http://schemas.microsoft.com/office/drawing/2014/main" id="{E84ABCB2-48E8-E791-B0BB-5C62FCF6B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1024588" y="59247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4" name="Graphic 73" descr="List with solid fill">
                <a:extLst>
                  <a:ext uri="{FF2B5EF4-FFF2-40B4-BE49-F238E27FC236}">
                    <a16:creationId xmlns:a16="http://schemas.microsoft.com/office/drawing/2014/main" id="{29FDB8DE-B27B-A03D-579C-BA38EDE32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1046902" y="544879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C01D0A-2CA2-D6F1-810E-B992DF7F5F27}"/>
                </a:ext>
              </a:extLst>
            </p:cNvPr>
            <p:cNvSpPr txBox="1"/>
            <p:nvPr/>
          </p:nvSpPr>
          <p:spPr>
            <a:xfrm>
              <a:off x="454880" y="6435274"/>
              <a:ext cx="2480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&amp; programme plan created and agreed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8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Apprenticeship responsibilities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8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7D848E8-4E7D-F5AA-C977-857C516702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58" y="230188"/>
            <a:ext cx="85397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67" r:id="rId3"/>
    <p:sldLayoutId id="2147483668" r:id="rId4"/>
    <p:sldLayoutId id="2147483666" r:id="rId5"/>
    <p:sldLayoutId id="2147483664" r:id="rId6"/>
    <p:sldLayoutId id="2147483665" r:id="rId7"/>
    <p:sldLayoutId id="2147483773" r:id="rId8"/>
    <p:sldLayoutId id="21474837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FFBE2AF-0C04-4589-45F6-8669FD38F8A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71" r:id="rId8"/>
    <p:sldLayoutId id="2147483772" r:id="rId9"/>
    <p:sldLayoutId id="2147483818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385462C-E093-B46F-1169-F0C4981E0F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750" r:id="rId8"/>
    <p:sldLayoutId id="2147483751" r:id="rId9"/>
    <p:sldLayoutId id="2147483752" r:id="rId10"/>
    <p:sldLayoutId id="2147483754" r:id="rId11"/>
    <p:sldLayoutId id="2147483755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FADEC7F-85F5-01A5-10EE-FA4AB2691B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7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510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A0D1D-F660-0AAA-1A4C-AA6908035089}"/>
              </a:ext>
            </a:extLst>
          </p:cNvPr>
          <p:cNvGrpSpPr/>
          <p:nvPr userDrawn="1"/>
        </p:nvGrpSpPr>
        <p:grpSpPr>
          <a:xfrm>
            <a:off x="252457" y="5690998"/>
            <a:ext cx="11605689" cy="1167002"/>
            <a:chOff x="490330" y="5751040"/>
            <a:chExt cx="11605689" cy="1167002"/>
          </a:xfrm>
        </p:grpSpPr>
        <p:pic>
          <p:nvPicPr>
            <p:cNvPr id="4" name="Picture 8" descr="The matrix Standard | Business Accreditation Standard">
              <a:extLst>
                <a:ext uri="{FF2B5EF4-FFF2-40B4-BE49-F238E27FC236}">
                  <a16:creationId xmlns:a16="http://schemas.microsoft.com/office/drawing/2014/main" id="{8B3F302F-328D-A5A1-032D-7FB546FE5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9017" y="5751040"/>
              <a:ext cx="1167002" cy="116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771F0F-68B0-2110-5971-D1B909B0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30" y="6279597"/>
              <a:ext cx="423324" cy="426555"/>
            </a:xfrm>
            <a:prstGeom prst="rect">
              <a:avLst/>
            </a:prstGeom>
          </p:spPr>
        </p:pic>
        <p:pic>
          <p:nvPicPr>
            <p:cNvPr id="6" name="Picture 10" descr="Healthcare Quality Mark | Quality Assurance by Skills for Health">
              <a:extLst>
                <a:ext uri="{FF2B5EF4-FFF2-40B4-BE49-F238E27FC236}">
                  <a16:creationId xmlns:a16="http://schemas.microsoft.com/office/drawing/2014/main" id="{15A21867-D428-B3D7-11A7-2615FBA04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629" y="6332172"/>
              <a:ext cx="1387320" cy="32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DECA accredited a Disability Confident Employer - GOV.UK">
              <a:extLst>
                <a:ext uri="{FF2B5EF4-FFF2-40B4-BE49-F238E27FC236}">
                  <a16:creationId xmlns:a16="http://schemas.microsoft.com/office/drawing/2014/main" id="{1B0610DD-D6B7-FE5D-1A6E-7C1915121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82" y="6101274"/>
              <a:ext cx="1167002" cy="77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Health &amp; social care — Barking &amp; Dagenham College">
              <a:extLst>
                <a:ext uri="{FF2B5EF4-FFF2-40B4-BE49-F238E27FC236}">
                  <a16:creationId xmlns:a16="http://schemas.microsoft.com/office/drawing/2014/main" id="{1CB76794-67C3-DCB2-971A-C95873F9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763" y="6200024"/>
              <a:ext cx="969757" cy="54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5BB4765-3548-7FB6-2BB3-D6363436BB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84" y="233000"/>
            <a:ext cx="107116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AF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1C7A338-A9A3-909F-4029-A2B0FC0E77DC}"/>
              </a:ext>
            </a:extLst>
          </p:cNvPr>
          <p:cNvSpPr/>
          <p:nvPr userDrawn="1"/>
        </p:nvSpPr>
        <p:spPr>
          <a:xfrm>
            <a:off x="-1628775" y="1133475"/>
            <a:ext cx="4876800" cy="48863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7DD7E-64E8-105F-CFEE-F14B887EFBBB}"/>
              </a:ext>
            </a:extLst>
          </p:cNvPr>
          <p:cNvSpPr/>
          <p:nvPr userDrawn="1"/>
        </p:nvSpPr>
        <p:spPr>
          <a:xfrm>
            <a:off x="3707511" y="-1538576"/>
            <a:ext cx="4457700" cy="45291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54CAD-C88C-0433-CF9F-4FB98E6A6AF5}"/>
              </a:ext>
            </a:extLst>
          </p:cNvPr>
          <p:cNvSpPr/>
          <p:nvPr userDrawn="1"/>
        </p:nvSpPr>
        <p:spPr>
          <a:xfrm>
            <a:off x="8624697" y="-758952"/>
            <a:ext cx="4457699" cy="44531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F4D89D6-22F1-A19F-F925-6F7E42E64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87" y="5561140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1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DA8C647-5439-2E96-930D-967E8238332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09" r:id="rId3"/>
    <p:sldLayoutId id="2147483710" r:id="rId4"/>
    <p:sldLayoutId id="2147483708" r:id="rId5"/>
    <p:sldLayoutId id="2147483713" r:id="rId6"/>
    <p:sldLayoutId id="2147483765" r:id="rId7"/>
    <p:sldLayoutId id="2147483714" r:id="rId8"/>
    <p:sldLayoutId id="2147483766" r:id="rId9"/>
    <p:sldLayoutId id="2147483715" r:id="rId10"/>
    <p:sldLayoutId id="2147483767" r:id="rId11"/>
    <p:sldLayoutId id="2147483768" r:id="rId12"/>
    <p:sldLayoutId id="2147483716" r:id="rId13"/>
    <p:sldLayoutId id="2147483769" r:id="rId14"/>
    <p:sldLayoutId id="2147483717" r:id="rId15"/>
    <p:sldLayoutId id="2147483770" r:id="rId16"/>
    <p:sldLayoutId id="2147483718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80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909FCAB-B6E0-ECC8-1E26-71E3570E59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9" r:id="rId4"/>
    <p:sldLayoutId id="21474838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61518AE-82D9-DD88-C634-0FFBFA15B1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8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39" r:id="rId3"/>
    <p:sldLayoutId id="2147483742" r:id="rId4"/>
    <p:sldLayoutId id="21474838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54B5E0-D3CB-B5EC-51E2-357BD9D45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8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4393AE-5284-9C37-0744-D0B3B4BA3E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8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Off-the-job Training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2.xml"/><Relationship Id="rId6" Type="http://schemas.microsoft.com/office/2007/relationships/hdphoto" Target="../media/hdphoto1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hello@dynamictraining.org.uk" TargetMode="External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6F94F-1111-FFEA-4071-6F777D44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42" y="1412848"/>
            <a:ext cx="8840885" cy="622998"/>
          </a:xfrm>
        </p:spPr>
        <p:txBody>
          <a:bodyPr/>
          <a:lstStyle/>
          <a:p>
            <a:r>
              <a:rPr lang="en-GB" sz="4400" dirty="0">
                <a:solidFill>
                  <a:srgbClr val="FFC000"/>
                </a:solidFill>
                <a:latin typeface="+mn-lt"/>
              </a:rPr>
              <a:t>Information Session</a:t>
            </a:r>
            <a:br>
              <a:rPr lang="en-GB" sz="2400" dirty="0">
                <a:solidFill>
                  <a:srgbClr val="FFC000"/>
                </a:solidFill>
                <a:latin typeface="+mn-lt"/>
              </a:rPr>
            </a:br>
            <a:br>
              <a:rPr lang="en-GB" sz="2400" dirty="0">
                <a:solidFill>
                  <a:srgbClr val="FFC000"/>
                </a:solidFill>
                <a:latin typeface="+mn-lt"/>
              </a:rPr>
            </a:br>
            <a:r>
              <a:rPr lang="en-GB" sz="4400" dirty="0">
                <a:solidFill>
                  <a:srgbClr val="FFC000"/>
                </a:solidFill>
                <a:latin typeface="+mn-lt"/>
              </a:rPr>
              <a:t>Business Administrator Level 3</a:t>
            </a:r>
            <a:br>
              <a:rPr lang="en-GB" sz="4400" dirty="0">
                <a:solidFill>
                  <a:srgbClr val="FFC000"/>
                </a:solidFill>
                <a:latin typeface="+mn-lt"/>
              </a:rPr>
            </a:br>
            <a:br>
              <a:rPr lang="en-GB" sz="4400" dirty="0">
                <a:solidFill>
                  <a:srgbClr val="FFC000"/>
                </a:solidFill>
                <a:latin typeface="+mn-lt"/>
              </a:rPr>
            </a:br>
            <a:endParaRPr lang="en-GB" sz="440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04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21E9-8026-869C-9F3B-4B08CCE0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Business Administrator Level 3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B1FCD-067D-47BF-C88E-197D59470B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534538"/>
            <a:ext cx="9706389" cy="5114487"/>
          </a:xfrm>
        </p:spPr>
        <p:txBody>
          <a:bodyPr>
            <a:normAutofit lnSpcReduction="10000"/>
          </a:bodyPr>
          <a:lstStyle/>
          <a:p>
            <a:r>
              <a:rPr lang="en-GB" sz="32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This apprenticeship is perfect for:</a:t>
            </a:r>
          </a:p>
          <a:p>
            <a:endParaRPr lang="en-GB" sz="3200" b="1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Data or Team Administrator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HR Administrator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Accounts / Finance Administrator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Project Co-ordinator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Patient Access Coordinators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Secretaries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Ward Administrators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endParaRPr lang="en-GB" sz="3200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32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apprentices will achieve: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Business Administration Apprenticeship Standard Level 3 Certificate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2 Functional Skills in maths and English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061034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863EFC-BE01-4320-C60E-EC44A39C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929"/>
            <a:ext cx="10515600" cy="895352"/>
          </a:xfrm>
        </p:spPr>
        <p:txBody>
          <a:bodyPr/>
          <a:lstStyle/>
          <a:p>
            <a:r>
              <a:rPr lang="en-GB" sz="44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Business Administrator Level 3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AE607-9711-AD4B-F096-4641EDF86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6829"/>
            <a:ext cx="12192000" cy="557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3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2D27-C13B-9DF1-2687-BC1AFADE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End Point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79A9-C6B6-9D31-1F42-D19DEBCCFA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04730"/>
            <a:ext cx="10515600" cy="50881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End Point Assessment (EPA) happens at the end of the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Apprentices need to pass this to achieve their apprenticeship</a:t>
            </a: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EPA involves independent assessment at the end of the programme which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Multiple Choice Knowledge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Project presentation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Portfolio-based interview</a:t>
            </a:r>
          </a:p>
          <a:p>
            <a:pPr lvl="1"/>
            <a:endParaRPr lang="en-GB" altLang="en-US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Our End Point Assessment organisation of choice is Highfield</a:t>
            </a: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From this apprentices can achieve: Fail, Pass &amp; Distinction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206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536E-BC42-ED90-2FD2-E5D322AC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The Apprentice Journey</a:t>
            </a:r>
            <a:endParaRPr lang="en-GB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55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5037-808E-CD74-3E25-BFC26BF4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7909852" cy="846328"/>
          </a:xfrm>
        </p:spPr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E-learning Tools and Portals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2D1CC-4939-C30E-17A2-B827D3E05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430" y="4882770"/>
            <a:ext cx="7548664" cy="640206"/>
          </a:xfrm>
        </p:spPr>
        <p:txBody>
          <a:bodyPr/>
          <a:lstStyle/>
          <a:p>
            <a:r>
              <a:rPr lang="en-US" sz="2400" dirty="0">
                <a:solidFill>
                  <a:srgbClr val="FFFFFE"/>
                </a:solidFill>
                <a:latin typeface="+mn-lt"/>
                <a:cs typeface="+mn-cs"/>
              </a:rPr>
              <a:t>The tools learners use to support achievement of their apprenticeship programme</a:t>
            </a:r>
          </a:p>
          <a:p>
            <a:endParaRPr lang="en-GB" dirty="0"/>
          </a:p>
        </p:txBody>
      </p:sp>
      <p:pic>
        <p:nvPicPr>
          <p:cNvPr id="4" name="Picture 2" descr="OneFile Eportfolio Login">
            <a:extLst>
              <a:ext uri="{FF2B5EF4-FFF2-40B4-BE49-F238E27FC236}">
                <a16:creationId xmlns:a16="http://schemas.microsoft.com/office/drawing/2014/main" id="{9E67D1DB-02E9-F175-3CE7-5B2C194D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40" y="3283653"/>
            <a:ext cx="2684835" cy="492819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gnassist | Headline Event Partner | The Apprenticeships ...">
            <a:extLst>
              <a:ext uri="{FF2B5EF4-FFF2-40B4-BE49-F238E27FC236}">
                <a16:creationId xmlns:a16="http://schemas.microsoft.com/office/drawing/2014/main" id="{7CD3B877-905C-33EC-F51C-5747B258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347" y="162507"/>
            <a:ext cx="2859797" cy="1172517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142C10-F90E-48D9-05A8-7BA7C93D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9558" y="1196026"/>
            <a:ext cx="2498536" cy="800428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7D0B-19B5-DE01-02E0-4175A9C0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9"/>
            <a:ext cx="10515600" cy="80838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Dedicated Learning Time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20A650-A17E-4A24-F88A-B9D7D7D52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754639"/>
              </p:ext>
            </p:extLst>
          </p:nvPr>
        </p:nvGraphicFramePr>
        <p:xfrm>
          <a:off x="1001166" y="1011829"/>
          <a:ext cx="9992140" cy="5846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826">
                  <a:extLst>
                    <a:ext uri="{9D8B030D-6E8A-4147-A177-3AD203B41FA5}">
                      <a16:colId xmlns:a16="http://schemas.microsoft.com/office/drawing/2014/main" val="1850981044"/>
                    </a:ext>
                  </a:extLst>
                </a:gridCol>
                <a:gridCol w="6480314">
                  <a:extLst>
                    <a:ext uri="{9D8B030D-6E8A-4147-A177-3AD203B41FA5}">
                      <a16:colId xmlns:a16="http://schemas.microsoft.com/office/drawing/2014/main" val="832634191"/>
                    </a:ext>
                  </a:extLst>
                </a:gridCol>
              </a:tblGrid>
              <a:tr h="244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Activity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Average Duration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3286558099"/>
                  </a:ext>
                </a:extLst>
              </a:tr>
              <a:tr h="1185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Teaching and Learning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2 hours– in person or online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The Apprentice will meet their Coach every 4-6 weeks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Line manager/workplace mentor is expected to be present to support the Apprentice as part of this. 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085514352"/>
                  </a:ext>
                </a:extLst>
              </a:tr>
              <a:tr h="9849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10 to 12-Week Progress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90 mins every 10 to 12 weeks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This is a three-way discussion involving the Coach, Line Manager/Workplace Mentor, and Apprentice - share understanding of progress against the full apprenticeship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430387587"/>
                  </a:ext>
                </a:extLst>
              </a:tr>
              <a:tr h="1085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</a:rPr>
                        <a:t>Online Workshops via MS Teams / Zoom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Approximately once per month, subject to programme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Full day workshops to teach the knowledge and skills against the required standard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Workshop dates are planned in advance for whole programme.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999177674"/>
                  </a:ext>
                </a:extLst>
              </a:tr>
              <a:tr h="1397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Independent learning / time for study:</a:t>
                      </a:r>
                      <a:br>
                        <a:rPr lang="en-GB" sz="1800" kern="100" dirty="0">
                          <a:effectLst/>
                        </a:rPr>
                      </a:br>
                      <a:br>
                        <a:rPr lang="en-GB" sz="1800" kern="100" dirty="0">
                          <a:effectLst/>
                        </a:rPr>
                      </a:br>
                      <a:r>
                        <a:rPr lang="en-GB" sz="1800" kern="100" dirty="0">
                          <a:effectLst/>
                        </a:rPr>
                        <a:t>In work learning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Minimum half a day per week required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GB" sz="18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1-2 hours per week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84511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003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2ACFA-4F69-949D-F942-4900B362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097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Off the Job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0952E-1B40-7C2E-6945-D0EFB8C57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8533"/>
            <a:ext cx="10515600" cy="525080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sz="2800" dirty="0">
                <a:latin typeface="+mn-lt"/>
              </a:rPr>
              <a:t>To be eligible:</a:t>
            </a:r>
          </a:p>
          <a:p>
            <a:pPr>
              <a:defRPr/>
            </a:pPr>
            <a:r>
              <a:rPr lang="en-GB" sz="2800" dirty="0">
                <a:latin typeface="+mn-lt"/>
              </a:rPr>
              <a:t>At least 20% of the apprentice’s normal working hours must be spent on off-the-job training</a:t>
            </a:r>
          </a:p>
          <a:p>
            <a:pPr marL="0" indent="0">
              <a:buNone/>
              <a:defRPr/>
            </a:pPr>
            <a:endParaRPr lang="en-GB" sz="2800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800" dirty="0">
                <a:latin typeface="+mn-lt"/>
              </a:rPr>
              <a:t>For apprentices working 30 hours or more per week this is an average of 6 hours of off-the-job training per week over the planned duration</a:t>
            </a:r>
            <a:endParaRPr lang="en-GB" sz="2800" dirty="0"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2800" b="1" dirty="0">
              <a:latin typeface="+mn-lt"/>
            </a:endParaRPr>
          </a:p>
          <a:p>
            <a:pPr>
              <a:defRPr/>
            </a:pPr>
            <a:r>
              <a:rPr lang="en-GB" sz="2800" dirty="0">
                <a:latin typeface="+mn-lt"/>
                <a:cs typeface="Arial" panose="020B0604020202020204" pitchFamily="34" charset="0"/>
              </a:rPr>
              <a:t>Apprentices will need to complete evidence of ‘off the job’ by logging this on their OneFile e-portfolio</a:t>
            </a:r>
          </a:p>
          <a:p>
            <a:pPr>
              <a:defRPr/>
            </a:pPr>
            <a:endParaRPr lang="en-GB" sz="2800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800" dirty="0">
                <a:latin typeface="+mn-lt"/>
                <a:cs typeface="Arial" panose="020B0604020202020204" pitchFamily="34" charset="0"/>
              </a:rPr>
              <a:t>Off the job learning is reviewed with Learner, Line Manger and Tutor at every progress visit.</a:t>
            </a:r>
          </a:p>
        </p:txBody>
      </p:sp>
    </p:spTree>
    <p:extLst>
      <p:ext uri="{BB962C8B-B14F-4D97-AF65-F5344CB8AC3E}">
        <p14:creationId xmlns:p14="http://schemas.microsoft.com/office/powerpoint/2010/main" val="282830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DA2EB5D2-8B4E-6327-F486-3C3CBC4F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46" y="221624"/>
            <a:ext cx="8295014" cy="942611"/>
          </a:xfrm>
        </p:spPr>
        <p:txBody>
          <a:bodyPr>
            <a:normAutofit/>
          </a:bodyPr>
          <a:lstStyle/>
          <a:p>
            <a:r>
              <a:rPr lang="en-GB" sz="3600" dirty="0"/>
              <a:t>O</a:t>
            </a:r>
            <a:r>
              <a:rPr lang="en-GB" sz="3600" dirty="0">
                <a:solidFill>
                  <a:srgbClr val="FFC000"/>
                </a:solidFill>
              </a:rPr>
              <a:t>ff the job – what counts?</a:t>
            </a:r>
          </a:p>
        </p:txBody>
      </p:sp>
      <p:pic>
        <p:nvPicPr>
          <p:cNvPr id="44" name="Picture 4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42C1A07-CE37-B91B-A843-97EFBAE63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1" y="3214976"/>
            <a:ext cx="1938166" cy="193816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41BCC74-F031-2A34-7620-EEEAA6D0CE98}"/>
              </a:ext>
            </a:extLst>
          </p:cNvPr>
          <p:cNvSpPr txBox="1"/>
          <p:nvPr/>
        </p:nvSpPr>
        <p:spPr>
          <a:xfrm>
            <a:off x="7685704" y="4616770"/>
            <a:ext cx="267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Simulation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exercises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C71D4D-A209-1B0B-174C-230FF4501AC4}"/>
              </a:ext>
            </a:extLst>
          </p:cNvPr>
          <p:cNvGrpSpPr/>
          <p:nvPr/>
        </p:nvGrpSpPr>
        <p:grpSpPr>
          <a:xfrm>
            <a:off x="6961614" y="1586416"/>
            <a:ext cx="2300804" cy="781248"/>
            <a:chOff x="1716375" y="1293574"/>
            <a:chExt cx="2300804" cy="7812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4E61D43-123B-F283-7630-AB47EB5225E2}"/>
                </a:ext>
              </a:extLst>
            </p:cNvPr>
            <p:cNvSpPr txBox="1"/>
            <p:nvPr/>
          </p:nvSpPr>
          <p:spPr>
            <a:xfrm>
              <a:off x="2429691" y="1514849"/>
              <a:ext cx="1587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Conferences</a:t>
              </a:r>
            </a:p>
          </p:txBody>
        </p:sp>
        <p:pic>
          <p:nvPicPr>
            <p:cNvPr id="50" name="Graphic 49" descr="Badge Tick1 with solid fill">
              <a:extLst>
                <a:ext uri="{FF2B5EF4-FFF2-40B4-BE49-F238E27FC236}">
                  <a16:creationId xmlns:a16="http://schemas.microsoft.com/office/drawing/2014/main" id="{9B9E4B06-C514-F5A5-ACF0-3D45DEB7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6375" y="1293574"/>
              <a:ext cx="781248" cy="78124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AA417C-856E-4E2A-7295-405BB47F3371}"/>
              </a:ext>
            </a:extLst>
          </p:cNvPr>
          <p:cNvGrpSpPr/>
          <p:nvPr/>
        </p:nvGrpSpPr>
        <p:grpSpPr>
          <a:xfrm>
            <a:off x="6989342" y="5538747"/>
            <a:ext cx="2571886" cy="781248"/>
            <a:chOff x="7032214" y="5666494"/>
            <a:chExt cx="2571886" cy="78124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FD9C5E-6775-AC10-0D85-CDC729598251}"/>
                </a:ext>
              </a:extLst>
            </p:cNvPr>
            <p:cNvSpPr txBox="1"/>
            <p:nvPr/>
          </p:nvSpPr>
          <p:spPr>
            <a:xfrm>
              <a:off x="7716959" y="5758017"/>
              <a:ext cx="18871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Independent research</a:t>
              </a:r>
            </a:p>
          </p:txBody>
        </p:sp>
        <p:pic>
          <p:nvPicPr>
            <p:cNvPr id="54" name="Graphic 53" descr="Badge Tick1 with solid fill">
              <a:extLst>
                <a:ext uri="{FF2B5EF4-FFF2-40B4-BE49-F238E27FC236}">
                  <a16:creationId xmlns:a16="http://schemas.microsoft.com/office/drawing/2014/main" id="{9B1DB3E0-7969-D03F-313A-A1022E117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2214" y="5666494"/>
              <a:ext cx="781248" cy="781248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E4309DB-B6A5-8C4C-3F5D-DE7D40D54B45}"/>
              </a:ext>
            </a:extLst>
          </p:cNvPr>
          <p:cNvGrpSpPr/>
          <p:nvPr/>
        </p:nvGrpSpPr>
        <p:grpSpPr>
          <a:xfrm>
            <a:off x="2786386" y="3471454"/>
            <a:ext cx="1794296" cy="781248"/>
            <a:chOff x="4086545" y="1398671"/>
            <a:chExt cx="1794296" cy="78124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7538671-823E-59FC-1BF9-CBDD6B66BEA3}"/>
                </a:ext>
              </a:extLst>
            </p:cNvPr>
            <p:cNvSpPr txBox="1"/>
            <p:nvPr/>
          </p:nvSpPr>
          <p:spPr>
            <a:xfrm>
              <a:off x="4823845" y="1597143"/>
              <a:ext cx="1056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Roleplay</a:t>
              </a:r>
            </a:p>
          </p:txBody>
        </p:sp>
        <p:pic>
          <p:nvPicPr>
            <p:cNvPr id="80" name="Graphic 79" descr="Badge Tick1 with solid fill">
              <a:extLst>
                <a:ext uri="{FF2B5EF4-FFF2-40B4-BE49-F238E27FC236}">
                  <a16:creationId xmlns:a16="http://schemas.microsoft.com/office/drawing/2014/main" id="{3771FC84-80AD-83CB-80A5-26BB77B2D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86545" y="1398671"/>
              <a:ext cx="781248" cy="781248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42A8D76-20BE-F21C-A5D0-B1CA23FA10B2}"/>
              </a:ext>
            </a:extLst>
          </p:cNvPr>
          <p:cNvGrpSpPr/>
          <p:nvPr/>
        </p:nvGrpSpPr>
        <p:grpSpPr>
          <a:xfrm>
            <a:off x="9462631" y="1578083"/>
            <a:ext cx="2417031" cy="781248"/>
            <a:chOff x="9563863" y="475262"/>
            <a:chExt cx="2417031" cy="78124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1C1BCB0-A2A2-4F38-9A25-59F5BBBFD117}"/>
                </a:ext>
              </a:extLst>
            </p:cNvPr>
            <p:cNvSpPr txBox="1"/>
            <p:nvPr/>
          </p:nvSpPr>
          <p:spPr>
            <a:xfrm>
              <a:off x="10281447" y="547814"/>
              <a:ext cx="16994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Visiting other departments</a:t>
              </a:r>
            </a:p>
          </p:txBody>
        </p:sp>
        <p:pic>
          <p:nvPicPr>
            <p:cNvPr id="83" name="Graphic 82" descr="Badge Tick1 with solid fill">
              <a:extLst>
                <a:ext uri="{FF2B5EF4-FFF2-40B4-BE49-F238E27FC236}">
                  <a16:creationId xmlns:a16="http://schemas.microsoft.com/office/drawing/2014/main" id="{EF7661F9-E30A-2B11-E088-C6CB6A19B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63863" y="475262"/>
              <a:ext cx="781248" cy="781248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E4FE45A-82D1-BC71-EF94-9474AB940BA3}"/>
              </a:ext>
            </a:extLst>
          </p:cNvPr>
          <p:cNvGrpSpPr/>
          <p:nvPr/>
        </p:nvGrpSpPr>
        <p:grpSpPr>
          <a:xfrm>
            <a:off x="9462631" y="2519777"/>
            <a:ext cx="3736528" cy="781248"/>
            <a:chOff x="9481096" y="2519508"/>
            <a:chExt cx="3736528" cy="781248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C09A71-433A-85CB-A4A8-4299208B1543}"/>
                </a:ext>
              </a:extLst>
            </p:cNvPr>
            <p:cNvSpPr txBox="1"/>
            <p:nvPr/>
          </p:nvSpPr>
          <p:spPr>
            <a:xfrm>
              <a:off x="10219369" y="2716703"/>
              <a:ext cx="299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Coaching sessions</a:t>
              </a:r>
            </a:p>
          </p:txBody>
        </p:sp>
        <p:pic>
          <p:nvPicPr>
            <p:cNvPr id="86" name="Graphic 85" descr="Badge Tick1 with solid fill">
              <a:extLst>
                <a:ext uri="{FF2B5EF4-FFF2-40B4-BE49-F238E27FC236}">
                  <a16:creationId xmlns:a16="http://schemas.microsoft.com/office/drawing/2014/main" id="{9D1969BB-1BC1-F912-65C2-6F7DC2B2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1096" y="2519508"/>
              <a:ext cx="781248" cy="781248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1729053-A1A4-3FFB-FADD-915B832B7785}"/>
              </a:ext>
            </a:extLst>
          </p:cNvPr>
          <p:cNvGrpSpPr/>
          <p:nvPr/>
        </p:nvGrpSpPr>
        <p:grpSpPr>
          <a:xfrm>
            <a:off x="9483417" y="3454083"/>
            <a:ext cx="3090551" cy="791634"/>
            <a:chOff x="8890343" y="2694254"/>
            <a:chExt cx="3090551" cy="79163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20D4A15-2BC8-CDC2-C335-5368DEB025F4}"/>
                </a:ext>
              </a:extLst>
            </p:cNvPr>
            <p:cNvSpPr txBox="1"/>
            <p:nvPr/>
          </p:nvSpPr>
          <p:spPr>
            <a:xfrm>
              <a:off x="9604100" y="2839557"/>
              <a:ext cx="2376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Departmental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rotation</a:t>
              </a:r>
            </a:p>
          </p:txBody>
        </p:sp>
        <p:pic>
          <p:nvPicPr>
            <p:cNvPr id="89" name="Graphic 88" descr="Badge Tick1 with solid fill">
              <a:extLst>
                <a:ext uri="{FF2B5EF4-FFF2-40B4-BE49-F238E27FC236}">
                  <a16:creationId xmlns:a16="http://schemas.microsoft.com/office/drawing/2014/main" id="{F51D1028-C5F7-9EC7-F0C3-C2B34B1CD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90343" y="2694254"/>
              <a:ext cx="781248" cy="781248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05F3EB1-23B8-D284-A264-5EC451F16559}"/>
              </a:ext>
            </a:extLst>
          </p:cNvPr>
          <p:cNvGrpSpPr/>
          <p:nvPr/>
        </p:nvGrpSpPr>
        <p:grpSpPr>
          <a:xfrm>
            <a:off x="6953898" y="2514835"/>
            <a:ext cx="2206464" cy="781248"/>
            <a:chOff x="6657410" y="2524422"/>
            <a:chExt cx="2206464" cy="78124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C7F5CFC-5963-3DFA-1748-6A8019B23B18}"/>
                </a:ext>
              </a:extLst>
            </p:cNvPr>
            <p:cNvSpPr txBox="1"/>
            <p:nvPr/>
          </p:nvSpPr>
          <p:spPr>
            <a:xfrm>
              <a:off x="7408372" y="2633753"/>
              <a:ext cx="14555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Reflective journal</a:t>
              </a:r>
            </a:p>
          </p:txBody>
        </p:sp>
        <p:pic>
          <p:nvPicPr>
            <p:cNvPr id="92" name="Graphic 91" descr="Badge Tick1 with solid fill">
              <a:extLst>
                <a:ext uri="{FF2B5EF4-FFF2-40B4-BE49-F238E27FC236}">
                  <a16:creationId xmlns:a16="http://schemas.microsoft.com/office/drawing/2014/main" id="{2CF86CB6-D24C-392F-9E4E-BF508C96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57410" y="2524422"/>
              <a:ext cx="781248" cy="781248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2378BB-736C-0653-8F32-6394BE347443}"/>
              </a:ext>
            </a:extLst>
          </p:cNvPr>
          <p:cNvGrpSpPr/>
          <p:nvPr/>
        </p:nvGrpSpPr>
        <p:grpSpPr>
          <a:xfrm>
            <a:off x="4817245" y="2485693"/>
            <a:ext cx="2172097" cy="796777"/>
            <a:chOff x="4875937" y="2333166"/>
            <a:chExt cx="2172097" cy="796777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A21AB70-3DBD-993A-17FC-8D9A094141FB}"/>
                </a:ext>
              </a:extLst>
            </p:cNvPr>
            <p:cNvSpPr txBox="1"/>
            <p:nvPr/>
          </p:nvSpPr>
          <p:spPr>
            <a:xfrm>
              <a:off x="5607284" y="2483612"/>
              <a:ext cx="1440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Inhouse training</a:t>
              </a:r>
            </a:p>
          </p:txBody>
        </p:sp>
        <p:pic>
          <p:nvPicPr>
            <p:cNvPr id="95" name="Graphic 94" descr="Badge Tick1 with solid fill">
              <a:extLst>
                <a:ext uri="{FF2B5EF4-FFF2-40B4-BE49-F238E27FC236}">
                  <a16:creationId xmlns:a16="http://schemas.microsoft.com/office/drawing/2014/main" id="{1097504D-38DE-E07B-35AF-5D697E57B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75937" y="2333166"/>
              <a:ext cx="781248" cy="781248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EC2A0F9-4693-CB59-625C-709DD7D102C4}"/>
              </a:ext>
            </a:extLst>
          </p:cNvPr>
          <p:cNvGrpSpPr/>
          <p:nvPr/>
        </p:nvGrpSpPr>
        <p:grpSpPr>
          <a:xfrm>
            <a:off x="2786386" y="2513998"/>
            <a:ext cx="2108874" cy="781248"/>
            <a:chOff x="2786386" y="2665521"/>
            <a:chExt cx="2108874" cy="78124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034598-72A4-9030-FE5D-1D83CC1077DF}"/>
                </a:ext>
              </a:extLst>
            </p:cNvPr>
            <p:cNvSpPr txBox="1"/>
            <p:nvPr/>
          </p:nvSpPr>
          <p:spPr>
            <a:xfrm>
              <a:off x="3506107" y="2841328"/>
              <a:ext cx="1389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Mentoring</a:t>
              </a:r>
            </a:p>
          </p:txBody>
        </p:sp>
        <p:pic>
          <p:nvPicPr>
            <p:cNvPr id="98" name="Graphic 97" descr="Badge Tick1 with solid fill">
              <a:extLst>
                <a:ext uri="{FF2B5EF4-FFF2-40B4-BE49-F238E27FC236}">
                  <a16:creationId xmlns:a16="http://schemas.microsoft.com/office/drawing/2014/main" id="{DB209B31-DAF1-2080-E893-23FE74517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6386" y="2665521"/>
              <a:ext cx="781248" cy="781248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99D454F-537B-CD60-DD8C-61ED6E6C780A}"/>
              </a:ext>
            </a:extLst>
          </p:cNvPr>
          <p:cNvGrpSpPr/>
          <p:nvPr/>
        </p:nvGrpSpPr>
        <p:grpSpPr>
          <a:xfrm>
            <a:off x="4823845" y="3442462"/>
            <a:ext cx="2457082" cy="775305"/>
            <a:chOff x="4034221" y="3418294"/>
            <a:chExt cx="2457082" cy="77530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B23BCA0-6612-0C62-F176-F5CCC359A129}"/>
                </a:ext>
              </a:extLst>
            </p:cNvPr>
            <p:cNvSpPr txBox="1"/>
            <p:nvPr/>
          </p:nvSpPr>
          <p:spPr>
            <a:xfrm>
              <a:off x="4765429" y="3513560"/>
              <a:ext cx="1725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Written assignments</a:t>
              </a:r>
            </a:p>
          </p:txBody>
        </p:sp>
        <p:pic>
          <p:nvPicPr>
            <p:cNvPr id="101" name="Graphic 100" descr="Badge Tick1 with solid fill">
              <a:extLst>
                <a:ext uri="{FF2B5EF4-FFF2-40B4-BE49-F238E27FC236}">
                  <a16:creationId xmlns:a16="http://schemas.microsoft.com/office/drawing/2014/main" id="{B4BEBDB4-1541-DB6C-C06A-878CC1450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34221" y="3418294"/>
              <a:ext cx="775305" cy="775305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B9CEC28-B9F4-CE26-314F-5AC59E11F658}"/>
              </a:ext>
            </a:extLst>
          </p:cNvPr>
          <p:cNvGrpSpPr/>
          <p:nvPr/>
        </p:nvGrpSpPr>
        <p:grpSpPr>
          <a:xfrm>
            <a:off x="6976179" y="3453088"/>
            <a:ext cx="1887695" cy="781248"/>
            <a:chOff x="6657410" y="3499646"/>
            <a:chExt cx="1887695" cy="781248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E52AE4E-8788-446F-82FD-5E05746C8495}"/>
                </a:ext>
              </a:extLst>
            </p:cNvPr>
            <p:cNvSpPr txBox="1"/>
            <p:nvPr/>
          </p:nvSpPr>
          <p:spPr>
            <a:xfrm>
              <a:off x="7344522" y="3711811"/>
              <a:ext cx="1200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Research</a:t>
              </a:r>
            </a:p>
          </p:txBody>
        </p:sp>
        <p:pic>
          <p:nvPicPr>
            <p:cNvPr id="104" name="Graphic 103" descr="Badge Tick1 with solid fill">
              <a:extLst>
                <a:ext uri="{FF2B5EF4-FFF2-40B4-BE49-F238E27FC236}">
                  <a16:creationId xmlns:a16="http://schemas.microsoft.com/office/drawing/2014/main" id="{C3F24D70-05F1-F832-D6DC-82A68473A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57410" y="3499646"/>
              <a:ext cx="781248" cy="781248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5F04F27-21F2-C41A-44F3-676F9A9FC55E}"/>
              </a:ext>
            </a:extLst>
          </p:cNvPr>
          <p:cNvGrpSpPr/>
          <p:nvPr/>
        </p:nvGrpSpPr>
        <p:grpSpPr>
          <a:xfrm>
            <a:off x="9483417" y="4518533"/>
            <a:ext cx="2733965" cy="781248"/>
            <a:chOff x="6933585" y="1150501"/>
            <a:chExt cx="2733965" cy="78124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B2924D9-7862-0BC9-171F-A56B3C1F0735}"/>
                </a:ext>
              </a:extLst>
            </p:cNvPr>
            <p:cNvSpPr txBox="1"/>
            <p:nvPr/>
          </p:nvSpPr>
          <p:spPr>
            <a:xfrm>
              <a:off x="7676390" y="1361367"/>
              <a:ext cx="1991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E-portfolio</a:t>
              </a: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FFB8DF8-D933-4001-C3F8-348189DED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33585" y="1150501"/>
              <a:ext cx="781248" cy="781248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E08CB5-04E5-2B3E-59C4-9D6469C576DC}"/>
              </a:ext>
            </a:extLst>
          </p:cNvPr>
          <p:cNvGrpSpPr/>
          <p:nvPr/>
        </p:nvGrpSpPr>
        <p:grpSpPr>
          <a:xfrm>
            <a:off x="9493371" y="5470020"/>
            <a:ext cx="2137195" cy="781248"/>
            <a:chOff x="9579115" y="4944163"/>
            <a:chExt cx="2137195" cy="781248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F0E9F7F-562D-9256-7BD1-C14E785B1D74}"/>
                </a:ext>
              </a:extLst>
            </p:cNvPr>
            <p:cNvSpPr txBox="1"/>
            <p:nvPr/>
          </p:nvSpPr>
          <p:spPr>
            <a:xfrm>
              <a:off x="10305113" y="5093388"/>
              <a:ext cx="1411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Workshops</a:t>
              </a:r>
            </a:p>
          </p:txBody>
        </p:sp>
        <p:pic>
          <p:nvPicPr>
            <p:cNvPr id="110" name="Graphic 109" descr="Badge Tick1 with solid fill">
              <a:extLst>
                <a:ext uri="{FF2B5EF4-FFF2-40B4-BE49-F238E27FC236}">
                  <a16:creationId xmlns:a16="http://schemas.microsoft.com/office/drawing/2014/main" id="{5A0A875A-ECFE-2474-4718-D9A96735F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79115" y="4944163"/>
              <a:ext cx="781248" cy="781248"/>
            </a:xfrm>
            <a:prstGeom prst="rect">
              <a:avLst/>
            </a:prstGeom>
          </p:spPr>
        </p:pic>
      </p:grpSp>
      <p:pic>
        <p:nvPicPr>
          <p:cNvPr id="111" name="Graphic 110" descr="Badge Tick1 with solid fill">
            <a:extLst>
              <a:ext uri="{FF2B5EF4-FFF2-40B4-BE49-F238E27FC236}">
                <a16:creationId xmlns:a16="http://schemas.microsoft.com/office/drawing/2014/main" id="{7BE91C16-87F0-EB85-CAE6-EE7F5661A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898" y="4543649"/>
            <a:ext cx="781248" cy="781248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715E7A7-979A-059A-9C78-6A293399FD12}"/>
              </a:ext>
            </a:extLst>
          </p:cNvPr>
          <p:cNvGrpSpPr/>
          <p:nvPr/>
        </p:nvGrpSpPr>
        <p:grpSpPr>
          <a:xfrm>
            <a:off x="4823845" y="4512200"/>
            <a:ext cx="2171990" cy="1009997"/>
            <a:chOff x="4859831" y="4335764"/>
            <a:chExt cx="2171990" cy="1009997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5A66BAB-51DC-2181-FEE2-C436B43B93DF}"/>
                </a:ext>
              </a:extLst>
            </p:cNvPr>
            <p:cNvSpPr txBox="1"/>
            <p:nvPr/>
          </p:nvSpPr>
          <p:spPr>
            <a:xfrm>
              <a:off x="5591071" y="4422431"/>
              <a:ext cx="14407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Classroom or taught sessions</a:t>
              </a:r>
            </a:p>
          </p:txBody>
        </p:sp>
        <p:pic>
          <p:nvPicPr>
            <p:cNvPr id="114" name="Graphic 113" descr="Badge Tick1 with solid fill">
              <a:extLst>
                <a:ext uri="{FF2B5EF4-FFF2-40B4-BE49-F238E27FC236}">
                  <a16:creationId xmlns:a16="http://schemas.microsoft.com/office/drawing/2014/main" id="{7B25745B-A830-394A-66FE-31A30AB3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9831" y="4335764"/>
              <a:ext cx="781248" cy="781248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9F611D2-268A-4F0D-75AC-0E451F05A4C0}"/>
              </a:ext>
            </a:extLst>
          </p:cNvPr>
          <p:cNvGrpSpPr/>
          <p:nvPr/>
        </p:nvGrpSpPr>
        <p:grpSpPr>
          <a:xfrm>
            <a:off x="2786386" y="4495466"/>
            <a:ext cx="1654721" cy="781248"/>
            <a:chOff x="2965825" y="4352400"/>
            <a:chExt cx="1654721" cy="78124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61FF685-86BA-EDBF-FB6F-661FD0F66571}"/>
                </a:ext>
              </a:extLst>
            </p:cNvPr>
            <p:cNvSpPr txBox="1"/>
            <p:nvPr/>
          </p:nvSpPr>
          <p:spPr>
            <a:xfrm>
              <a:off x="3683822" y="4466604"/>
              <a:ext cx="936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Team training</a:t>
              </a:r>
            </a:p>
          </p:txBody>
        </p:sp>
        <p:pic>
          <p:nvPicPr>
            <p:cNvPr id="117" name="Graphic 116" descr="Badge Tick1 with solid fill">
              <a:extLst>
                <a:ext uri="{FF2B5EF4-FFF2-40B4-BE49-F238E27FC236}">
                  <a16:creationId xmlns:a16="http://schemas.microsoft.com/office/drawing/2014/main" id="{AAA2920E-0C30-709A-FAA4-BF78D5E26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65825" y="4352400"/>
              <a:ext cx="781248" cy="781248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354B2A4-BC16-D7C3-1D12-16716BEC54F4}"/>
              </a:ext>
            </a:extLst>
          </p:cNvPr>
          <p:cNvGrpSpPr/>
          <p:nvPr/>
        </p:nvGrpSpPr>
        <p:grpSpPr>
          <a:xfrm>
            <a:off x="2810434" y="5538747"/>
            <a:ext cx="1731372" cy="781248"/>
            <a:chOff x="2395762" y="5560233"/>
            <a:chExt cx="1731372" cy="781248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A94BEF0-14E6-6C17-62BD-3189FDE2383B}"/>
                </a:ext>
              </a:extLst>
            </p:cNvPr>
            <p:cNvSpPr txBox="1"/>
            <p:nvPr/>
          </p:nvSpPr>
          <p:spPr>
            <a:xfrm>
              <a:off x="3099182" y="5666493"/>
              <a:ext cx="1027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One to ones</a:t>
              </a:r>
            </a:p>
          </p:txBody>
        </p:sp>
        <p:pic>
          <p:nvPicPr>
            <p:cNvPr id="120" name="Graphic 119" descr="Badge Tick1 with solid fill">
              <a:extLst>
                <a:ext uri="{FF2B5EF4-FFF2-40B4-BE49-F238E27FC236}">
                  <a16:creationId xmlns:a16="http://schemas.microsoft.com/office/drawing/2014/main" id="{44B3A11D-C5F6-7485-7BB7-56CB8522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5762" y="5560233"/>
              <a:ext cx="781248" cy="781248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699EF67-6632-D6E7-23EE-0638C7EE5E94}"/>
              </a:ext>
            </a:extLst>
          </p:cNvPr>
          <p:cNvGrpSpPr/>
          <p:nvPr/>
        </p:nvGrpSpPr>
        <p:grpSpPr>
          <a:xfrm>
            <a:off x="4823845" y="5540826"/>
            <a:ext cx="2167379" cy="800662"/>
            <a:chOff x="4485313" y="5512163"/>
            <a:chExt cx="2167379" cy="80066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AA7D2B7-69A3-2CE7-3E27-49D262170DC9}"/>
                </a:ext>
              </a:extLst>
            </p:cNvPr>
            <p:cNvSpPr txBox="1"/>
            <p:nvPr/>
          </p:nvSpPr>
          <p:spPr>
            <a:xfrm>
              <a:off x="5202141" y="5666494"/>
              <a:ext cx="14505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Shadowing colleagues</a:t>
              </a:r>
            </a:p>
          </p:txBody>
        </p:sp>
        <p:pic>
          <p:nvPicPr>
            <p:cNvPr id="123" name="Graphic 122" descr="Badge Tick1 with solid fill">
              <a:extLst>
                <a:ext uri="{FF2B5EF4-FFF2-40B4-BE49-F238E27FC236}">
                  <a16:creationId xmlns:a16="http://schemas.microsoft.com/office/drawing/2014/main" id="{EC78F3EA-22D0-4FDF-7561-3D4CF0C0B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85313" y="5512163"/>
              <a:ext cx="781248" cy="781248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593061FE-84BA-1DC6-1D32-0864C5FF76BA}"/>
              </a:ext>
            </a:extLst>
          </p:cNvPr>
          <p:cNvSpPr txBox="1"/>
          <p:nvPr/>
        </p:nvSpPr>
        <p:spPr>
          <a:xfrm>
            <a:off x="655145" y="1151384"/>
            <a:ext cx="61062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cs typeface="Arial" panose="020B0604020202020204" pitchFamily="34" charset="0"/>
              </a:rPr>
              <a:t>Off the job is anything in the workplace that is new learning and moves an apprentice towards the successful completion of an apprenticeship standard.</a:t>
            </a:r>
          </a:p>
        </p:txBody>
      </p:sp>
    </p:spTree>
    <p:extLst>
      <p:ext uri="{BB962C8B-B14F-4D97-AF65-F5344CB8AC3E}">
        <p14:creationId xmlns:p14="http://schemas.microsoft.com/office/powerpoint/2010/main" val="1871453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FD7F-DE90-8DFD-B020-1630DDCE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832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What’s everyone’s responsibilities?</a:t>
            </a:r>
            <a:endParaRPr lang="en-GB" sz="4000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0BE84E-A638-FEBF-6A41-AC700852B2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01079"/>
            <a:ext cx="3378200" cy="4491795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Complete work meeting the targets set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Attend any training sessions made available to them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Communicate clearly and regularly with their Skills Development Coach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Commence Functional Skills from the beginning of their programme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Complete off-the-Job activity every month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D496A6-AA71-72A6-C219-66BAFB8898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2001079"/>
            <a:ext cx="3378200" cy="4491795"/>
          </a:xfr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development of the learner, giving opportunity to practice new skills attained in the workplace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Allow the learner to attend all agreed Tutor sessions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with off-the-job learning identification and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the apprentice to undertake all tasks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Attend progress reviews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56219E-DB4D-8AF2-D810-70AA9265A1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2001079"/>
            <a:ext cx="3378200" cy="4491795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Create an individual learning plan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Identify any recognition of prior learning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Provide quality training, support and assessment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Provide regular feedback and development opportunities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Adapt delivery and assessment to meet individual needs were applicable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1EDBB58-F30C-0255-601F-ABC7612A750A}"/>
              </a:ext>
            </a:extLst>
          </p:cNvPr>
          <p:cNvSpPr txBox="1">
            <a:spLocks/>
          </p:cNvSpPr>
          <p:nvPr/>
        </p:nvSpPr>
        <p:spPr>
          <a:xfrm>
            <a:off x="838200" y="1387079"/>
            <a:ext cx="3378200" cy="61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4"/>
                </a:solidFill>
                <a:latin typeface="+mn-lt"/>
                <a:cs typeface="+mn-cs"/>
              </a:rPr>
              <a:t>The Apprentice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90DDBA5-A360-03D5-BB9C-389B13B812AD}"/>
              </a:ext>
            </a:extLst>
          </p:cNvPr>
          <p:cNvSpPr txBox="1">
            <a:spLocks/>
          </p:cNvSpPr>
          <p:nvPr/>
        </p:nvSpPr>
        <p:spPr>
          <a:xfrm>
            <a:off x="4406624" y="1387079"/>
            <a:ext cx="3378200" cy="61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4"/>
                </a:solidFill>
                <a:latin typeface="+mn-lt"/>
                <a:cs typeface="+mn-cs"/>
              </a:rPr>
              <a:t>Line Manager / Mentor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AC8909-05FF-2C27-A18D-8683AEB339EC}"/>
              </a:ext>
            </a:extLst>
          </p:cNvPr>
          <p:cNvSpPr txBox="1">
            <a:spLocks/>
          </p:cNvSpPr>
          <p:nvPr/>
        </p:nvSpPr>
        <p:spPr>
          <a:xfrm>
            <a:off x="7784824" y="1387079"/>
            <a:ext cx="3378200" cy="61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4"/>
                </a:solidFill>
                <a:latin typeface="+mn-lt"/>
                <a:cs typeface="+mn-cs"/>
              </a:rPr>
              <a:t>Dynamic Training</a:t>
            </a:r>
          </a:p>
          <a:p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26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47B2E-934E-6F1D-13BC-455D1657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accent4"/>
                </a:solidFill>
                <a:latin typeface="+mn-lt"/>
              </a:rPr>
              <a:t>Questions For Reflection?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D0259146-D506-F93A-F6DE-02520B31B217}"/>
              </a:ext>
            </a:extLst>
          </p:cNvPr>
          <p:cNvGraphicFramePr>
            <a:graphicFrameLocks/>
          </p:cNvGraphicFramePr>
          <p:nvPr/>
        </p:nvGraphicFramePr>
        <p:xfrm>
          <a:off x="838200" y="1518539"/>
          <a:ext cx="11165205" cy="497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1121-AE8D-3EEA-55EB-88B3E0C5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65" y="422383"/>
            <a:ext cx="10863470" cy="1100666"/>
          </a:xfrm>
        </p:spPr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Who are Dynamic Training?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8431C-3B0F-D17D-90AE-CC6C20DE369F}"/>
              </a:ext>
            </a:extLst>
          </p:cNvPr>
          <p:cNvSpPr txBox="1"/>
          <p:nvPr/>
        </p:nvSpPr>
        <p:spPr>
          <a:xfrm>
            <a:off x="1605280" y="2235200"/>
            <a:ext cx="2174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in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 in Uxbridge and Hartlepool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FAA80-A078-1090-7593-068291DECB21}"/>
              </a:ext>
            </a:extLst>
          </p:cNvPr>
          <p:cNvSpPr txBox="1"/>
          <p:nvPr/>
        </p:nvSpPr>
        <p:spPr>
          <a:xfrm>
            <a:off x="5008880" y="4099976"/>
            <a:ext cx="217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Retained our Ofsted “good” inspection grade in Sept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9E653-E6C6-A915-E6C0-D10817F3CCC9}"/>
              </a:ext>
            </a:extLst>
          </p:cNvPr>
          <p:cNvSpPr txBox="1"/>
          <p:nvPr/>
        </p:nvSpPr>
        <p:spPr>
          <a:xfrm>
            <a:off x="6096000" y="2235200"/>
            <a:ext cx="217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circa 500 learners on a variety of programmes at any one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5BDB4-59F2-CA3F-157A-B0A5EC5EF6C8}"/>
              </a:ext>
            </a:extLst>
          </p:cNvPr>
          <p:cNvSpPr txBox="1"/>
          <p:nvPr/>
        </p:nvSpPr>
        <p:spPr>
          <a:xfrm>
            <a:off x="8371840" y="2235200"/>
            <a:ext cx="217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80 NHS Trust choose Dynamic Training with their ongoing Learning &amp; Development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FED08-5088-8446-A14C-C832EAC4C2C0}"/>
              </a:ext>
            </a:extLst>
          </p:cNvPr>
          <p:cNvSpPr txBox="1"/>
          <p:nvPr/>
        </p:nvSpPr>
        <p:spPr>
          <a:xfrm>
            <a:off x="2717800" y="4174192"/>
            <a:ext cx="21742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Matrix Accredited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for Health Quality Mark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disability confident employer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0C14111-3E89-6171-4D47-E59D462DB0F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248400" y="16306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0A944-A10B-D08F-1151-D39133A135DC}"/>
              </a:ext>
            </a:extLst>
          </p:cNvPr>
          <p:cNvSpPr txBox="1"/>
          <p:nvPr/>
        </p:nvSpPr>
        <p:spPr>
          <a:xfrm>
            <a:off x="3830320" y="2209264"/>
            <a:ext cx="221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Apprenticeships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Education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Bespoke Training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63D9C-4183-28B8-772C-D27705704458}"/>
              </a:ext>
            </a:extLst>
          </p:cNvPr>
          <p:cNvSpPr txBox="1"/>
          <p:nvPr/>
        </p:nvSpPr>
        <p:spPr>
          <a:xfrm>
            <a:off x="7243789" y="4121744"/>
            <a:ext cx="2103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Calder Holding BV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companies with 1000+ employees in the UK and the Netherlands.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8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4A05-DEAE-AB8B-6536-1DC3183E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Mentoring an Apprentice Workshops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C5704-3C53-B618-758A-88E0DF694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966913"/>
            <a:ext cx="6321358" cy="4525962"/>
          </a:xfrm>
        </p:spPr>
        <p:txBody>
          <a:bodyPr>
            <a:normAutofit/>
          </a:bodyPr>
          <a:lstStyle/>
          <a:p>
            <a:r>
              <a:rPr lang="en-GB" sz="1600" dirty="0"/>
              <a:t>Aimed at the learner’s line manager or mentor</a:t>
            </a:r>
          </a:p>
          <a:p>
            <a:endParaRPr lang="en-GB" sz="1600" dirty="0"/>
          </a:p>
          <a:p>
            <a:r>
              <a:rPr lang="en-GB" sz="1600" dirty="0"/>
              <a:t>Workshops are delivered monthly online – two hours</a:t>
            </a:r>
          </a:p>
          <a:p>
            <a:endParaRPr lang="en-GB" sz="1600" dirty="0"/>
          </a:p>
          <a:p>
            <a:pPr>
              <a:lnSpc>
                <a:spcPct val="175000"/>
              </a:lnSpc>
            </a:pPr>
            <a:r>
              <a:rPr lang="en-GB" sz="1600" b="1" dirty="0">
                <a:ea typeface="Calibri" panose="020F0502020204030204" pitchFamily="34" charset="0"/>
              </a:rPr>
              <a:t>By the end of the session, you will be able to: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Describe the structure of an apprenticeship programme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Explain the principles that underpin the mentoring process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Initiate and establish a mentoring process with an apprentice</a:t>
            </a:r>
            <a:endParaRPr lang="en-GB" sz="1600" dirty="0"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7" name="Picture 6" descr="A blue and yellow text&#10;&#10;Description automatically generated">
            <a:extLst>
              <a:ext uri="{FF2B5EF4-FFF2-40B4-BE49-F238E27FC236}">
                <a16:creationId xmlns:a16="http://schemas.microsoft.com/office/drawing/2014/main" id="{2FDBBF03-0FD8-613F-E70F-863AEF2F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7" y="1803283"/>
            <a:ext cx="4525961" cy="4525961"/>
          </a:xfrm>
          <a:prstGeom prst="rect">
            <a:avLst/>
          </a:prstGeom>
          <a:ln>
            <a:solidFill>
              <a:srgbClr val="1E3D7F"/>
            </a:solidFill>
          </a:ln>
        </p:spPr>
      </p:pic>
    </p:spTree>
    <p:extLst>
      <p:ext uri="{BB962C8B-B14F-4D97-AF65-F5344CB8AC3E}">
        <p14:creationId xmlns:p14="http://schemas.microsoft.com/office/powerpoint/2010/main" val="4267795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6E07-6D11-4ADA-B603-4176FB0C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Any questions ?</a:t>
            </a:r>
            <a:endParaRPr lang="en-GB" sz="5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C3C8D-96AC-4CF9-AABF-DA8743BEC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hello@dynamictraining.org.uk</a:t>
            </a:r>
            <a:endParaRPr lang="en-US" sz="2800" dirty="0">
              <a:solidFill>
                <a:srgbClr val="FFC000"/>
              </a:solidFill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r>
              <a:rPr lang="en-US" sz="3200" dirty="0">
                <a:latin typeface="+mn-lt"/>
              </a:rPr>
              <a:t>Thank you. 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52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BAAF27-15AF-5611-BF62-1D52EB72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What Is An Apprenticeship Standard?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C96D1-25CF-7ADD-9F39-C9A1C6A3C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14253"/>
            <a:ext cx="10515600" cy="5251589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US" sz="2400" dirty="0">
                <a:latin typeface="+mn-lt"/>
              </a:rPr>
              <a:t>An apprenticeship is a work-based learning </a:t>
            </a:r>
            <a:r>
              <a:rPr lang="en-US" sz="2400" dirty="0" err="1">
                <a:latin typeface="+mn-lt"/>
              </a:rPr>
              <a:t>programme</a:t>
            </a: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sz="2400" dirty="0">
                <a:latin typeface="+mn-lt"/>
              </a:rPr>
              <a:t>D</a:t>
            </a:r>
            <a:r>
              <a:rPr lang="en-GB" sz="2400" dirty="0">
                <a:latin typeface="+mn-lt"/>
                <a:cs typeface="Arial" panose="020B0604020202020204" pitchFamily="34" charset="0"/>
              </a:rPr>
              <a:t>eveloped by employers from industry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sz="2400" dirty="0">
                <a:latin typeface="+mn-lt"/>
              </a:rPr>
              <a:t>An apprenticeship consists of: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b="1" dirty="0">
                <a:latin typeface="+mn-lt"/>
              </a:rPr>
              <a:t>Knowledge</a:t>
            </a:r>
            <a:r>
              <a:rPr lang="en-GB" dirty="0">
                <a:latin typeface="+mn-lt"/>
              </a:rPr>
              <a:t> of the areas involved in the staff's role at the appropriate level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b="1" dirty="0">
                <a:latin typeface="+mn-lt"/>
              </a:rPr>
              <a:t>Skills</a:t>
            </a:r>
            <a:r>
              <a:rPr lang="en-GB" dirty="0">
                <a:latin typeface="+mn-lt"/>
              </a:rPr>
              <a:t> the learner is expected to demonstrate competently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b="1" dirty="0">
                <a:latin typeface="+mn-lt"/>
              </a:rPr>
              <a:t>Behaviours</a:t>
            </a:r>
            <a:r>
              <a:rPr lang="en-GB" dirty="0">
                <a:latin typeface="+mn-lt"/>
              </a:rPr>
              <a:t> expected for the job role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dirty="0">
                <a:latin typeface="+mn-lt"/>
              </a:rPr>
              <a:t>Upskilling in maths and English and achievement of functional skills (if not exempt)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dirty="0">
                <a:latin typeface="+mn-lt"/>
              </a:rPr>
              <a:t>Achievement of a certificate, Diploma or other qualification  / exams subject to the needs of the apprenticeship standard</a:t>
            </a:r>
          </a:p>
        </p:txBody>
      </p:sp>
    </p:spTree>
    <p:extLst>
      <p:ext uri="{BB962C8B-B14F-4D97-AF65-F5344CB8AC3E}">
        <p14:creationId xmlns:p14="http://schemas.microsoft.com/office/powerpoint/2010/main" val="345154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4978-5A6B-68E8-31DA-E70F802F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An apprenticeship is built upon an agreed partnership between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378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BAAF27-15AF-5611-BF62-1D52EB72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Accessible Apprenticeships</a:t>
            </a:r>
            <a:endParaRPr lang="en-GB" sz="4000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C96D1-25CF-7ADD-9F39-C9A1C6A3C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14253"/>
            <a:ext cx="10515600" cy="525158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Accessible apprenticeships means providing apprenticeships to -individuals with special educational needs and disabilities – in adulthood referred as individuals with learning difficulties or disabilities and/or Autism.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Dynamic Training deliver accessible apprenticeship across our portfolio of programmes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r>
              <a:rPr lang="en-US" sz="2400" dirty="0">
                <a:solidFill>
                  <a:srgbClr val="FFC000"/>
                </a:solidFill>
                <a:latin typeface="+mn-lt"/>
              </a:rPr>
              <a:t>Apprentices that are accessible may: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Be part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Require a job coach to support in the workplace.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Take longer to onboard.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Require adaptations to the working practices/environment</a:t>
            </a:r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9942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BAAF27-15AF-5611-BF62-1D52EB72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604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Reasonable adjustments to learning and assessment</a:t>
            </a:r>
            <a:endParaRPr lang="en-GB" sz="4000" b="1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C96D1-25CF-7ADD-9F39-C9A1C6A3C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11166"/>
            <a:ext cx="10515600" cy="515467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Reasonable adjustments can be made for example: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Extra time allowance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Reader / scriber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Assistive technology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Alternative assessment methods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British sign language interpreter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Timed rest breaks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+mn-lt"/>
              </a:rPr>
              <a:t>121 support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Increased support.</a:t>
            </a:r>
          </a:p>
        </p:txBody>
      </p:sp>
    </p:spTree>
    <p:extLst>
      <p:ext uri="{BB962C8B-B14F-4D97-AF65-F5344CB8AC3E}">
        <p14:creationId xmlns:p14="http://schemas.microsoft.com/office/powerpoint/2010/main" val="257774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rcular chart with people in different colors&#10;&#10;Description automatically generated">
            <a:extLst>
              <a:ext uri="{FF2B5EF4-FFF2-40B4-BE49-F238E27FC236}">
                <a16:creationId xmlns:a16="http://schemas.microsoft.com/office/drawing/2014/main" id="{69E4ECF6-3FB7-32D1-DFA5-B15F1150C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CAD61-73D8-57C1-A77F-3E1D35E4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41" y="186220"/>
            <a:ext cx="10515600" cy="1430824"/>
          </a:xfrm>
        </p:spPr>
        <p:txBody>
          <a:bodyPr>
            <a:noAutofit/>
          </a:bodyPr>
          <a:lstStyle/>
          <a:p>
            <a:r>
              <a:rPr lang="en-GB" sz="3600" b="1" dirty="0">
                <a:latin typeface="+mn-lt"/>
              </a:rPr>
              <a:t>What are </a:t>
            </a:r>
            <a:br>
              <a:rPr lang="en-GB" sz="3600" b="1" dirty="0">
                <a:latin typeface="+mn-lt"/>
              </a:rPr>
            </a:br>
            <a:r>
              <a:rPr lang="en-GB" sz="3600" b="1" dirty="0">
                <a:latin typeface="+mn-lt"/>
              </a:rPr>
              <a:t>Apprenticeship</a:t>
            </a:r>
            <a:br>
              <a:rPr lang="en-GB" sz="3600" b="1" dirty="0">
                <a:latin typeface="+mn-lt"/>
              </a:rPr>
            </a:br>
            <a:r>
              <a:rPr lang="en-GB" sz="3600" b="1" dirty="0">
                <a:latin typeface="+mn-lt"/>
              </a:rPr>
              <a:t>Standards?</a:t>
            </a:r>
          </a:p>
        </p:txBody>
      </p:sp>
    </p:spTree>
    <p:extLst>
      <p:ext uri="{BB962C8B-B14F-4D97-AF65-F5344CB8AC3E}">
        <p14:creationId xmlns:p14="http://schemas.microsoft.com/office/powerpoint/2010/main" val="80807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04C9-DA3A-23A2-73D9-AFD990F6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011"/>
            <a:ext cx="10240617" cy="84702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Functional Skills &amp; Developing English &amp; Maths </a:t>
            </a:r>
            <a:endParaRPr lang="en-GB" sz="40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6E33B-27D7-CCA1-5D5F-A86ABAA01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38471"/>
            <a:ext cx="10515600" cy="5220664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Functional skills in maths and English is a mandatory component of all apprenticeship programmes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Learners cannot achieve their apprenticeship without achievement of Functional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You are exempt from completing Functional Skills if you have GCSE A*-C/9-4 or equivalent and proof of this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If you are required to complete Functional Skills, you are expected to achieve these within the first six to nine months of provision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Learners who are working at more than one level below the required level of Functional Skills will not be able to progress onto the programme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Development of maths and English is a core component of the programme irrespective of exemptions for those that need / want upskilling</a:t>
            </a:r>
          </a:p>
        </p:txBody>
      </p:sp>
    </p:spTree>
    <p:extLst>
      <p:ext uri="{BB962C8B-B14F-4D97-AF65-F5344CB8AC3E}">
        <p14:creationId xmlns:p14="http://schemas.microsoft.com/office/powerpoint/2010/main" val="2823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98D8-6AB0-7744-C6CC-D33749B6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+mn-lt"/>
              </a:rPr>
              <a:t>Department of Education Pilot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59EE1-2822-3CE2-0C0F-B43630300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Providers including Dynamic Training have been selected to pilot onboarding learners </a:t>
            </a:r>
            <a:r>
              <a:rPr lang="en-US" b="1" dirty="0">
                <a:solidFill>
                  <a:srgbClr val="FFC000"/>
                </a:solidFill>
                <a:latin typeface="+mn-lt"/>
              </a:rPr>
              <a:t>who do not </a:t>
            </a:r>
            <a:r>
              <a:rPr lang="en-US" dirty="0">
                <a:latin typeface="+mn-lt"/>
              </a:rPr>
              <a:t>have an EHCP but do have learning disabilities/difficulties and/or Autism to undertake an apprenticeship and access the flexibility of Entry 3 functional skills in math’s and/or English rather than the traditional level 1 and/or level 2 functional skills requirement. 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39513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e Apprenticeship Journ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pprenticeship responsibil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Yellow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ealth &amp; Scienc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siness &amp; Admin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les, marketing &amp; procurement 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acilities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 the job trai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C53DA72134A4290F777D64798F98E" ma:contentTypeVersion="14" ma:contentTypeDescription="Create a new document." ma:contentTypeScope="" ma:versionID="b3d346e55a935409f4cf9d6285006413">
  <xsd:schema xmlns:xsd="http://www.w3.org/2001/XMLSchema" xmlns:xs="http://www.w3.org/2001/XMLSchema" xmlns:p="http://schemas.microsoft.com/office/2006/metadata/properties" xmlns:ns2="c9fee755-abcc-4be5-b9e4-b889f90ae6be" xmlns:ns3="48dd474c-f759-4f49-9181-051728542ec6" targetNamespace="http://schemas.microsoft.com/office/2006/metadata/properties" ma:root="true" ma:fieldsID="48df835cab5e0b0a4c3775c22f26618a" ns2:_="" ns3:_="">
    <xsd:import namespace="c9fee755-abcc-4be5-b9e4-b889f90ae6be"/>
    <xsd:import namespace="48dd474c-f759-4f49-9181-051728542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ee755-abcc-4be5-b9e4-b889f90ae6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ea817f-f2d0-43b6-9543-a23494ff6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d474c-f759-4f49-9181-051728542e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11fc466-5943-4497-bfa7-eb1b6395518d}" ma:internalName="TaxCatchAll" ma:showField="CatchAllData" ma:web="48dd474c-f759-4f49-9181-051728542e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fee755-abcc-4be5-b9e4-b889f90ae6be">
      <Terms xmlns="http://schemas.microsoft.com/office/infopath/2007/PartnerControls"/>
    </lcf76f155ced4ddcb4097134ff3c332f>
    <TaxCatchAll xmlns="48dd474c-f759-4f49-9181-051728542ec6" xsi:nil="true"/>
  </documentManagement>
</p:properties>
</file>

<file path=customXml/itemProps1.xml><?xml version="1.0" encoding="utf-8"?>
<ds:datastoreItem xmlns:ds="http://schemas.openxmlformats.org/officeDocument/2006/customXml" ds:itemID="{05EE7F89-96F1-4ACA-B9C0-8F8D589F72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fee755-abcc-4be5-b9e4-b889f90ae6be"/>
    <ds:schemaRef ds:uri="48dd474c-f759-4f49-9181-051728542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6F62DF-BC79-42BC-A936-43D262B23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103ABD-B60C-4081-8C4D-13F5343C4BB4}">
  <ds:schemaRefs>
    <ds:schemaRef ds:uri="c9fee755-abcc-4be5-b9e4-b889f90ae6b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purl.org/dc/dcmitype/"/>
    <ds:schemaRef ds:uri="48dd474c-f759-4f49-9181-051728542ec6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1975</Words>
  <Application>Microsoft Office PowerPoint</Application>
  <PresentationFormat>Widescreen</PresentationFormat>
  <Paragraphs>255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Arial</vt:lpstr>
      <vt:lpstr>Calibri</vt:lpstr>
      <vt:lpstr>Courier New</vt:lpstr>
      <vt:lpstr>Lato</vt:lpstr>
      <vt:lpstr>Symbol</vt:lpstr>
      <vt:lpstr>Times New Roman</vt:lpstr>
      <vt:lpstr>Title Page</vt:lpstr>
      <vt:lpstr>Dynamic Overview</vt:lpstr>
      <vt:lpstr>Health &amp; Science apprenticeships</vt:lpstr>
      <vt:lpstr>Care apprenticeships</vt:lpstr>
      <vt:lpstr>Business &amp; Admin apprenticeships</vt:lpstr>
      <vt:lpstr>Education &amp; Childcare apprenticeships</vt:lpstr>
      <vt:lpstr>Sales, marketing &amp; procurement  apprenticeships</vt:lpstr>
      <vt:lpstr>Facilities apprenticeships</vt:lpstr>
      <vt:lpstr>Off the job training</vt:lpstr>
      <vt:lpstr>The Apprenticeship Journey</vt:lpstr>
      <vt:lpstr>Apprenticeship responsibilities</vt:lpstr>
      <vt:lpstr>White background</vt:lpstr>
      <vt:lpstr>1 Blue Background</vt:lpstr>
      <vt:lpstr>Blue background</vt:lpstr>
      <vt:lpstr>Yellow background</vt:lpstr>
      <vt:lpstr>1_Dynamic Overview</vt:lpstr>
      <vt:lpstr>Custom Design</vt:lpstr>
      <vt:lpstr>1_Education &amp; Childcare apprenticeships</vt:lpstr>
      <vt:lpstr>Information Session  Business Administrator Level 3  </vt:lpstr>
      <vt:lpstr>Who are Dynamic Training?</vt:lpstr>
      <vt:lpstr>What Is An Apprenticeship Standard?</vt:lpstr>
      <vt:lpstr>An apprenticeship is built upon an agreed partnership between</vt:lpstr>
      <vt:lpstr>Accessible Apprenticeships</vt:lpstr>
      <vt:lpstr>Reasonable adjustments to learning and assessment</vt:lpstr>
      <vt:lpstr>What are  Apprenticeship Standards?</vt:lpstr>
      <vt:lpstr>Functional Skills &amp; Developing English &amp; Maths </vt:lpstr>
      <vt:lpstr>Department of Education Pilot</vt:lpstr>
      <vt:lpstr>Business Administrator Level 3</vt:lpstr>
      <vt:lpstr>Business Administrator Level 3</vt:lpstr>
      <vt:lpstr>End Point Assessment</vt:lpstr>
      <vt:lpstr>The Apprentice Journey</vt:lpstr>
      <vt:lpstr>E-learning Tools and Portals</vt:lpstr>
      <vt:lpstr>Dedicated Learning Time</vt:lpstr>
      <vt:lpstr>Off the Job Learning</vt:lpstr>
      <vt:lpstr>Off the job – what counts?</vt:lpstr>
      <vt:lpstr>What’s everyone’s responsibilities?</vt:lpstr>
      <vt:lpstr>Questions For Reflection?</vt:lpstr>
      <vt:lpstr>Mentoring an Apprentice Workshops</vt:lpstr>
      <vt:lpstr>Any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Anderson</dc:creator>
  <cp:lastModifiedBy>Oliver Hill</cp:lastModifiedBy>
  <cp:revision>27</cp:revision>
  <dcterms:created xsi:type="dcterms:W3CDTF">2021-04-21T10:20:08Z</dcterms:created>
  <dcterms:modified xsi:type="dcterms:W3CDTF">2024-05-13T21:17:01Z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0x010100E80C53DA72134A4290F777D64798F98E</vt:lpwstr>
  </property>
  <property fmtid="{D5CDD505-2E9C-101B-9397-08002B2CF9AE}" pid="3" name="MediaServiceImageTags">
    <vt:lpwstr/>
  </property>
</Properties>
</file>