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1"/>
  </p:notesMasterIdLst>
  <p:sldIdLst>
    <p:sldId id="363" r:id="rId2"/>
    <p:sldId id="362" r:id="rId3"/>
    <p:sldId id="364" r:id="rId4"/>
    <p:sldId id="365" r:id="rId5"/>
    <p:sldId id="367" r:id="rId6"/>
    <p:sldId id="368" r:id="rId7"/>
    <p:sldId id="371" r:id="rId8"/>
    <p:sldId id="370" r:id="rId9"/>
    <p:sldId id="3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7A50E-2B87-4188-BF99-62B46A8EA410}" v="31" dt="2024-05-01T14:39:35.5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Cassidy" userId="a2b1b1b6-af30-42f0-9bd4-b8d173b24cb4" providerId="ADAL" clId="{9087A50E-2B87-4188-BF99-62B46A8EA410}"/>
    <pc:docChg chg="custSel addSld delSld modSld addMainMaster delMainMaster">
      <pc:chgData name="Melanie Cassidy" userId="a2b1b1b6-af30-42f0-9bd4-b8d173b24cb4" providerId="ADAL" clId="{9087A50E-2B87-4188-BF99-62B46A8EA410}" dt="2024-05-01T14:40:18.901" v="3243" actId="6549"/>
      <pc:docMkLst>
        <pc:docMk/>
      </pc:docMkLst>
      <pc:sldChg chg="new del">
        <pc:chgData name="Melanie Cassidy" userId="a2b1b1b6-af30-42f0-9bd4-b8d173b24cb4" providerId="ADAL" clId="{9087A50E-2B87-4188-BF99-62B46A8EA410}" dt="2024-04-10T15:17:12.398" v="2" actId="2696"/>
        <pc:sldMkLst>
          <pc:docMk/>
          <pc:sldMk cId="1999637267" sldId="256"/>
        </pc:sldMkLst>
      </pc:sldChg>
      <pc:sldChg chg="modSp add del mod">
        <pc:chgData name="Melanie Cassidy" userId="a2b1b1b6-af30-42f0-9bd4-b8d173b24cb4" providerId="ADAL" clId="{9087A50E-2B87-4188-BF99-62B46A8EA410}" dt="2024-04-10T15:19:23.976" v="150" actId="2696"/>
        <pc:sldMkLst>
          <pc:docMk/>
          <pc:sldMk cId="2735619787" sldId="359"/>
        </pc:sldMkLst>
        <pc:spChg chg="mod">
          <ac:chgData name="Melanie Cassidy" userId="a2b1b1b6-af30-42f0-9bd4-b8d173b24cb4" providerId="ADAL" clId="{9087A50E-2B87-4188-BF99-62B46A8EA410}" dt="2024-04-10T15:17:53.369" v="139" actId="20577"/>
          <ac:spMkLst>
            <pc:docMk/>
            <pc:sldMk cId="2735619787" sldId="359"/>
            <ac:spMk id="5" creationId="{13B6E69D-E72B-4BA5-A9C1-4AE43434CFEF}"/>
          </ac:spMkLst>
        </pc:spChg>
        <pc:spChg chg="mod">
          <ac:chgData name="Melanie Cassidy" userId="a2b1b1b6-af30-42f0-9bd4-b8d173b24cb4" providerId="ADAL" clId="{9087A50E-2B87-4188-BF99-62B46A8EA410}" dt="2024-04-10T15:17:18.895" v="37" actId="6549"/>
          <ac:spMkLst>
            <pc:docMk/>
            <pc:sldMk cId="2735619787" sldId="359"/>
            <ac:spMk id="6" creationId="{242A43A0-EBEB-4AE7-B4D3-72A872EFCA60}"/>
          </ac:spMkLst>
        </pc:spChg>
      </pc:sldChg>
      <pc:sldChg chg="new del">
        <pc:chgData name="Melanie Cassidy" userId="a2b1b1b6-af30-42f0-9bd4-b8d173b24cb4" providerId="ADAL" clId="{9087A50E-2B87-4188-BF99-62B46A8EA410}" dt="2024-04-10T15:18:04.259" v="141" actId="2696"/>
        <pc:sldMkLst>
          <pc:docMk/>
          <pc:sldMk cId="2714787266" sldId="360"/>
        </pc:sldMkLst>
      </pc:sldChg>
      <pc:sldChg chg="new del">
        <pc:chgData name="Melanie Cassidy" userId="a2b1b1b6-af30-42f0-9bd4-b8d173b24cb4" providerId="ADAL" clId="{9087A50E-2B87-4188-BF99-62B46A8EA410}" dt="2024-04-10T15:18:44.268" v="146" actId="2696"/>
        <pc:sldMkLst>
          <pc:docMk/>
          <pc:sldMk cId="3956017177" sldId="360"/>
        </pc:sldMkLst>
      </pc:sldChg>
      <pc:sldChg chg="add del">
        <pc:chgData name="Melanie Cassidy" userId="a2b1b1b6-af30-42f0-9bd4-b8d173b24cb4" providerId="ADAL" clId="{9087A50E-2B87-4188-BF99-62B46A8EA410}" dt="2024-04-10T15:18:48.727" v="147" actId="2696"/>
        <pc:sldMkLst>
          <pc:docMk/>
          <pc:sldMk cId="3822792109" sldId="361"/>
        </pc:sldMkLst>
      </pc:sldChg>
      <pc:sldChg chg="modSp add mod">
        <pc:chgData name="Melanie Cassidy" userId="a2b1b1b6-af30-42f0-9bd4-b8d173b24cb4" providerId="ADAL" clId="{9087A50E-2B87-4188-BF99-62B46A8EA410}" dt="2024-04-10T16:17:11.230" v="2820" actId="20577"/>
        <pc:sldMkLst>
          <pc:docMk/>
          <pc:sldMk cId="183543347" sldId="362"/>
        </pc:sldMkLst>
        <pc:spChg chg="mod">
          <ac:chgData name="Melanie Cassidy" userId="a2b1b1b6-af30-42f0-9bd4-b8d173b24cb4" providerId="ADAL" clId="{9087A50E-2B87-4188-BF99-62B46A8EA410}" dt="2024-04-10T15:27:27.455" v="707" actId="120"/>
          <ac:spMkLst>
            <pc:docMk/>
            <pc:sldMk cId="183543347" sldId="362"/>
            <ac:spMk id="2" creationId="{CF49C276-83BF-4AEE-95A9-C4FBDE1A6C58}"/>
          </ac:spMkLst>
        </pc:spChg>
        <pc:spChg chg="mod">
          <ac:chgData name="Melanie Cassidy" userId="a2b1b1b6-af30-42f0-9bd4-b8d173b24cb4" providerId="ADAL" clId="{9087A50E-2B87-4188-BF99-62B46A8EA410}" dt="2024-04-10T16:17:11.230" v="2820" actId="20577"/>
          <ac:spMkLst>
            <pc:docMk/>
            <pc:sldMk cId="183543347" sldId="362"/>
            <ac:spMk id="3" creationId="{5BCB793B-C3BB-4412-8FF5-326CE1A3F774}"/>
          </ac:spMkLst>
        </pc:spChg>
      </pc:sldChg>
      <pc:sldChg chg="addSp modSp add mod">
        <pc:chgData name="Melanie Cassidy" userId="a2b1b1b6-af30-42f0-9bd4-b8d173b24cb4" providerId="ADAL" clId="{9087A50E-2B87-4188-BF99-62B46A8EA410}" dt="2024-04-10T15:27:18.747" v="705" actId="14100"/>
        <pc:sldMkLst>
          <pc:docMk/>
          <pc:sldMk cId="1084587711" sldId="363"/>
        </pc:sldMkLst>
        <pc:spChg chg="mod">
          <ac:chgData name="Melanie Cassidy" userId="a2b1b1b6-af30-42f0-9bd4-b8d173b24cb4" providerId="ADAL" clId="{9087A50E-2B87-4188-BF99-62B46A8EA410}" dt="2024-04-10T15:26:28.224" v="699" actId="14100"/>
          <ac:spMkLst>
            <pc:docMk/>
            <pc:sldMk cId="1084587711" sldId="363"/>
            <ac:spMk id="5" creationId="{13B6E69D-E72B-4BA5-A9C1-4AE43434CFEF}"/>
          </ac:spMkLst>
        </pc:spChg>
        <pc:spChg chg="mod">
          <ac:chgData name="Melanie Cassidy" userId="a2b1b1b6-af30-42f0-9bd4-b8d173b24cb4" providerId="ADAL" clId="{9087A50E-2B87-4188-BF99-62B46A8EA410}" dt="2024-04-10T15:19:28.031" v="185" actId="6549"/>
          <ac:spMkLst>
            <pc:docMk/>
            <pc:sldMk cId="1084587711" sldId="363"/>
            <ac:spMk id="6" creationId="{242A43A0-EBEB-4AE7-B4D3-72A872EFCA60}"/>
          </ac:spMkLst>
        </pc:spChg>
        <pc:picChg chg="mod">
          <ac:chgData name="Melanie Cassidy" userId="a2b1b1b6-af30-42f0-9bd4-b8d173b24cb4" providerId="ADAL" clId="{9087A50E-2B87-4188-BF99-62B46A8EA410}" dt="2024-04-10T15:27:18.747" v="705" actId="14100"/>
          <ac:picMkLst>
            <pc:docMk/>
            <pc:sldMk cId="1084587711" sldId="363"/>
            <ac:picMk id="3" creationId="{E267CB9E-8AE1-49B1-BF42-1EEF86CAE814}"/>
          </ac:picMkLst>
        </pc:picChg>
        <pc:picChg chg="add mod">
          <ac:chgData name="Melanie Cassidy" userId="a2b1b1b6-af30-42f0-9bd4-b8d173b24cb4" providerId="ADAL" clId="{9087A50E-2B87-4188-BF99-62B46A8EA410}" dt="2024-04-10T15:26:21.619" v="698" actId="1076"/>
          <ac:picMkLst>
            <pc:docMk/>
            <pc:sldMk cId="1084587711" sldId="363"/>
            <ac:picMk id="7" creationId="{4641DD74-2281-FAD8-05D0-5171A115C7F1}"/>
          </ac:picMkLst>
        </pc:picChg>
      </pc:sldChg>
      <pc:sldChg chg="addSp delSp modSp mod modNotesTx">
        <pc:chgData name="Melanie Cassidy" userId="a2b1b1b6-af30-42f0-9bd4-b8d173b24cb4" providerId="ADAL" clId="{9087A50E-2B87-4188-BF99-62B46A8EA410}" dt="2024-05-01T14:40:18.901" v="3243" actId="6549"/>
        <pc:sldMkLst>
          <pc:docMk/>
          <pc:sldMk cId="258378436" sldId="364"/>
        </pc:sldMkLst>
        <pc:spChg chg="del">
          <ac:chgData name="Melanie Cassidy" userId="a2b1b1b6-af30-42f0-9bd4-b8d173b24cb4" providerId="ADAL" clId="{9087A50E-2B87-4188-BF99-62B46A8EA410}" dt="2024-04-10T15:21:04.166" v="289" actId="478"/>
          <ac:spMkLst>
            <pc:docMk/>
            <pc:sldMk cId="258378436" sldId="364"/>
            <ac:spMk id="2" creationId="{CF49C276-83BF-4AEE-95A9-C4FBDE1A6C58}"/>
          </ac:spMkLst>
        </pc:spChg>
        <pc:spChg chg="mod">
          <ac:chgData name="Melanie Cassidy" userId="a2b1b1b6-af30-42f0-9bd4-b8d173b24cb4" providerId="ADAL" clId="{9087A50E-2B87-4188-BF99-62B46A8EA410}" dt="2024-04-10T15:21:29.108" v="340" actId="6549"/>
          <ac:spMkLst>
            <pc:docMk/>
            <pc:sldMk cId="258378436" sldId="364"/>
            <ac:spMk id="3" creationId="{5BCB793B-C3BB-4412-8FF5-326CE1A3F774}"/>
          </ac:spMkLst>
        </pc:spChg>
        <pc:spChg chg="add mod">
          <ac:chgData name="Melanie Cassidy" userId="a2b1b1b6-af30-42f0-9bd4-b8d173b24cb4" providerId="ADAL" clId="{9087A50E-2B87-4188-BF99-62B46A8EA410}" dt="2024-04-10T15:36:37.241" v="1290" actId="207"/>
          <ac:spMkLst>
            <pc:docMk/>
            <pc:sldMk cId="258378436" sldId="364"/>
            <ac:spMk id="5" creationId="{F5A00AAC-53C4-852B-2994-243BD294A694}"/>
          </ac:spMkLst>
        </pc:spChg>
        <pc:spChg chg="add mod">
          <ac:chgData name="Melanie Cassidy" userId="a2b1b1b6-af30-42f0-9bd4-b8d173b24cb4" providerId="ADAL" clId="{9087A50E-2B87-4188-BF99-62B46A8EA410}" dt="2024-04-10T15:36:59.305" v="1294" actId="113"/>
          <ac:spMkLst>
            <pc:docMk/>
            <pc:sldMk cId="258378436" sldId="364"/>
            <ac:spMk id="9" creationId="{83CAD9EB-37FF-60A5-7FFC-D93B1D951C8A}"/>
          </ac:spMkLst>
        </pc:spChg>
        <pc:picChg chg="del">
          <ac:chgData name="Melanie Cassidy" userId="a2b1b1b6-af30-42f0-9bd4-b8d173b24cb4" providerId="ADAL" clId="{9087A50E-2B87-4188-BF99-62B46A8EA410}" dt="2024-04-10T15:21:23.398" v="339" actId="478"/>
          <ac:picMkLst>
            <pc:docMk/>
            <pc:sldMk cId="258378436" sldId="364"/>
            <ac:picMk id="6" creationId="{0414E0BD-DA75-4DAD-876D-36B62BC5151A}"/>
          </ac:picMkLst>
        </pc:picChg>
        <pc:picChg chg="add mod">
          <ac:chgData name="Melanie Cassidy" userId="a2b1b1b6-af30-42f0-9bd4-b8d173b24cb4" providerId="ADAL" clId="{9087A50E-2B87-4188-BF99-62B46A8EA410}" dt="2024-04-10T15:28:44.506" v="714" actId="1076"/>
          <ac:picMkLst>
            <pc:docMk/>
            <pc:sldMk cId="258378436" sldId="364"/>
            <ac:picMk id="8" creationId="{63DADAAF-234C-F59E-64C7-73C5D8D2002E}"/>
          </ac:picMkLst>
        </pc:picChg>
      </pc:sldChg>
      <pc:sldChg chg="addSp delSp modSp mod modNotesTx">
        <pc:chgData name="Melanie Cassidy" userId="a2b1b1b6-af30-42f0-9bd4-b8d173b24cb4" providerId="ADAL" clId="{9087A50E-2B87-4188-BF99-62B46A8EA410}" dt="2024-05-01T14:39:41.807" v="3242"/>
        <pc:sldMkLst>
          <pc:docMk/>
          <pc:sldMk cId="3457063393" sldId="365"/>
        </pc:sldMkLst>
        <pc:spChg chg="mod">
          <ac:chgData name="Melanie Cassidy" userId="a2b1b1b6-af30-42f0-9bd4-b8d173b24cb4" providerId="ADAL" clId="{9087A50E-2B87-4188-BF99-62B46A8EA410}" dt="2024-04-10T15:22:05.369" v="441" actId="20577"/>
          <ac:spMkLst>
            <pc:docMk/>
            <pc:sldMk cId="3457063393" sldId="365"/>
            <ac:spMk id="2" creationId="{CF49C276-83BF-4AEE-95A9-C4FBDE1A6C58}"/>
          </ac:spMkLst>
        </pc:spChg>
        <pc:spChg chg="del mod">
          <ac:chgData name="Melanie Cassidy" userId="a2b1b1b6-af30-42f0-9bd4-b8d173b24cb4" providerId="ADAL" clId="{9087A50E-2B87-4188-BF99-62B46A8EA410}" dt="2024-04-10T15:34:21.578" v="1153" actId="478"/>
          <ac:spMkLst>
            <pc:docMk/>
            <pc:sldMk cId="3457063393" sldId="365"/>
            <ac:spMk id="3" creationId="{5BCB793B-C3BB-4412-8FF5-326CE1A3F774}"/>
          </ac:spMkLst>
        </pc:spChg>
        <pc:spChg chg="add del mod">
          <ac:chgData name="Melanie Cassidy" userId="a2b1b1b6-af30-42f0-9bd4-b8d173b24cb4" providerId="ADAL" clId="{9087A50E-2B87-4188-BF99-62B46A8EA410}" dt="2024-04-10T15:34:51.248" v="1156"/>
          <ac:spMkLst>
            <pc:docMk/>
            <pc:sldMk cId="3457063393" sldId="365"/>
            <ac:spMk id="4" creationId="{95A3344F-AF66-87F7-4FDE-E7229E25EE0A}"/>
          </ac:spMkLst>
        </pc:spChg>
        <pc:spChg chg="add mod">
          <ac:chgData name="Melanie Cassidy" userId="a2b1b1b6-af30-42f0-9bd4-b8d173b24cb4" providerId="ADAL" clId="{9087A50E-2B87-4188-BF99-62B46A8EA410}" dt="2024-04-10T16:08:38.627" v="2688" actId="1076"/>
          <ac:spMkLst>
            <pc:docMk/>
            <pc:sldMk cId="3457063393" sldId="365"/>
            <ac:spMk id="5" creationId="{B4F2DFAC-583C-FDEE-006B-2C70D4586DB6}"/>
          </ac:spMkLst>
        </pc:spChg>
        <pc:spChg chg="add del mod">
          <ac:chgData name="Melanie Cassidy" userId="a2b1b1b6-af30-42f0-9bd4-b8d173b24cb4" providerId="ADAL" clId="{9087A50E-2B87-4188-BF99-62B46A8EA410}" dt="2024-04-10T15:58:41.247" v="2685" actId="478"/>
          <ac:spMkLst>
            <pc:docMk/>
            <pc:sldMk cId="3457063393" sldId="365"/>
            <ac:spMk id="9" creationId="{FB5AD851-0732-4C56-D7FD-9075B0BC670F}"/>
          </ac:spMkLst>
        </pc:spChg>
        <pc:picChg chg="del">
          <ac:chgData name="Melanie Cassidy" userId="a2b1b1b6-af30-42f0-9bd4-b8d173b24cb4" providerId="ADAL" clId="{9087A50E-2B87-4188-BF99-62B46A8EA410}" dt="2024-04-10T15:22:08.065" v="442" actId="478"/>
          <ac:picMkLst>
            <pc:docMk/>
            <pc:sldMk cId="3457063393" sldId="365"/>
            <ac:picMk id="6" creationId="{0414E0BD-DA75-4DAD-876D-36B62BC5151A}"/>
          </ac:picMkLst>
        </pc:picChg>
        <pc:picChg chg="add mod">
          <ac:chgData name="Melanie Cassidy" userId="a2b1b1b6-af30-42f0-9bd4-b8d173b24cb4" providerId="ADAL" clId="{9087A50E-2B87-4188-BF99-62B46A8EA410}" dt="2024-04-10T16:08:42.082" v="2689" actId="1076"/>
          <ac:picMkLst>
            <pc:docMk/>
            <pc:sldMk cId="3457063393" sldId="365"/>
            <ac:picMk id="8" creationId="{0F4E2F68-0A2B-B706-C7CB-7D2920155204}"/>
          </ac:picMkLst>
        </pc:picChg>
      </pc:sldChg>
      <pc:sldChg chg="delSp modSp del mod">
        <pc:chgData name="Melanie Cassidy" userId="a2b1b1b6-af30-42f0-9bd4-b8d173b24cb4" providerId="ADAL" clId="{9087A50E-2B87-4188-BF99-62B46A8EA410}" dt="2024-04-10T15:39:57.259" v="1722" actId="2696"/>
        <pc:sldMkLst>
          <pc:docMk/>
          <pc:sldMk cId="3573222437" sldId="366"/>
        </pc:sldMkLst>
        <pc:spChg chg="mod">
          <ac:chgData name="Melanie Cassidy" userId="a2b1b1b6-af30-42f0-9bd4-b8d173b24cb4" providerId="ADAL" clId="{9087A50E-2B87-4188-BF99-62B46A8EA410}" dt="2024-04-10T15:22:42.338" v="518" actId="20577"/>
          <ac:spMkLst>
            <pc:docMk/>
            <pc:sldMk cId="3573222437" sldId="366"/>
            <ac:spMk id="2" creationId="{CF49C276-83BF-4AEE-95A9-C4FBDE1A6C58}"/>
          </ac:spMkLst>
        </pc:spChg>
        <pc:spChg chg="mod">
          <ac:chgData name="Melanie Cassidy" userId="a2b1b1b6-af30-42f0-9bd4-b8d173b24cb4" providerId="ADAL" clId="{9087A50E-2B87-4188-BF99-62B46A8EA410}" dt="2024-04-10T15:22:20.738" v="445" actId="6549"/>
          <ac:spMkLst>
            <pc:docMk/>
            <pc:sldMk cId="3573222437" sldId="366"/>
            <ac:spMk id="3" creationId="{5BCB793B-C3BB-4412-8FF5-326CE1A3F774}"/>
          </ac:spMkLst>
        </pc:spChg>
        <pc:picChg chg="del">
          <ac:chgData name="Melanie Cassidy" userId="a2b1b1b6-af30-42f0-9bd4-b8d173b24cb4" providerId="ADAL" clId="{9087A50E-2B87-4188-BF99-62B46A8EA410}" dt="2024-04-10T15:22:23.767" v="446" actId="478"/>
          <ac:picMkLst>
            <pc:docMk/>
            <pc:sldMk cId="3573222437" sldId="366"/>
            <ac:picMk id="6" creationId="{0414E0BD-DA75-4DAD-876D-36B62BC5151A}"/>
          </ac:picMkLst>
        </pc:picChg>
      </pc:sldChg>
      <pc:sldChg chg="addSp delSp modSp add mod modAnim">
        <pc:chgData name="Melanie Cassidy" userId="a2b1b1b6-af30-42f0-9bd4-b8d173b24cb4" providerId="ADAL" clId="{9087A50E-2B87-4188-BF99-62B46A8EA410}" dt="2024-04-10T15:46:57.525" v="1732"/>
        <pc:sldMkLst>
          <pc:docMk/>
          <pc:sldMk cId="4028828318" sldId="367"/>
        </pc:sldMkLst>
        <pc:spChg chg="mod">
          <ac:chgData name="Melanie Cassidy" userId="a2b1b1b6-af30-42f0-9bd4-b8d173b24cb4" providerId="ADAL" clId="{9087A50E-2B87-4188-BF99-62B46A8EA410}" dt="2024-04-10T15:23:01.834" v="554" actId="6549"/>
          <ac:spMkLst>
            <pc:docMk/>
            <pc:sldMk cId="4028828318" sldId="367"/>
            <ac:spMk id="2" creationId="{CF49C276-83BF-4AEE-95A9-C4FBDE1A6C58}"/>
          </ac:spMkLst>
        </pc:spChg>
        <pc:spChg chg="mod">
          <ac:chgData name="Melanie Cassidy" userId="a2b1b1b6-af30-42f0-9bd4-b8d173b24cb4" providerId="ADAL" clId="{9087A50E-2B87-4188-BF99-62B46A8EA410}" dt="2024-04-10T15:22:53.347" v="520" actId="6549"/>
          <ac:spMkLst>
            <pc:docMk/>
            <pc:sldMk cId="4028828318" sldId="367"/>
            <ac:spMk id="3" creationId="{5BCB793B-C3BB-4412-8FF5-326CE1A3F774}"/>
          </ac:spMkLst>
        </pc:spChg>
        <pc:picChg chg="add mod">
          <ac:chgData name="Melanie Cassidy" userId="a2b1b1b6-af30-42f0-9bd4-b8d173b24cb4" providerId="ADAL" clId="{9087A50E-2B87-4188-BF99-62B46A8EA410}" dt="2024-04-10T15:46:57.525" v="1732"/>
          <ac:picMkLst>
            <pc:docMk/>
            <pc:sldMk cId="4028828318" sldId="367"/>
            <ac:picMk id="4" creationId="{B62D77C6-4C82-A2CA-9470-92AC31674C45}"/>
          </ac:picMkLst>
        </pc:picChg>
        <pc:picChg chg="del">
          <ac:chgData name="Melanie Cassidy" userId="a2b1b1b6-af30-42f0-9bd4-b8d173b24cb4" providerId="ADAL" clId="{9087A50E-2B87-4188-BF99-62B46A8EA410}" dt="2024-04-10T15:22:56.402" v="521" actId="478"/>
          <ac:picMkLst>
            <pc:docMk/>
            <pc:sldMk cId="4028828318" sldId="367"/>
            <ac:picMk id="6" creationId="{0414E0BD-DA75-4DAD-876D-36B62BC5151A}"/>
          </ac:picMkLst>
        </pc:picChg>
      </pc:sldChg>
      <pc:sldChg chg="modSp add mod">
        <pc:chgData name="Melanie Cassidy" userId="a2b1b1b6-af30-42f0-9bd4-b8d173b24cb4" providerId="ADAL" clId="{9087A50E-2B87-4188-BF99-62B46A8EA410}" dt="2024-04-10T15:57:05.260" v="2676" actId="20577"/>
        <pc:sldMkLst>
          <pc:docMk/>
          <pc:sldMk cId="3836286634" sldId="368"/>
        </pc:sldMkLst>
        <pc:spChg chg="mod">
          <ac:chgData name="Melanie Cassidy" userId="a2b1b1b6-af30-42f0-9bd4-b8d173b24cb4" providerId="ADAL" clId="{9087A50E-2B87-4188-BF99-62B46A8EA410}" dt="2024-04-10T15:48:05.745" v="1754" actId="20577"/>
          <ac:spMkLst>
            <pc:docMk/>
            <pc:sldMk cId="3836286634" sldId="368"/>
            <ac:spMk id="2" creationId="{CF49C276-83BF-4AEE-95A9-C4FBDE1A6C58}"/>
          </ac:spMkLst>
        </pc:spChg>
        <pc:spChg chg="mod">
          <ac:chgData name="Melanie Cassidy" userId="a2b1b1b6-af30-42f0-9bd4-b8d173b24cb4" providerId="ADAL" clId="{9087A50E-2B87-4188-BF99-62B46A8EA410}" dt="2024-04-10T15:57:05.260" v="2676" actId="20577"/>
          <ac:spMkLst>
            <pc:docMk/>
            <pc:sldMk cId="3836286634" sldId="368"/>
            <ac:spMk id="5" creationId="{B4F2DFAC-583C-FDEE-006B-2C70D4586DB6}"/>
          </ac:spMkLst>
        </pc:spChg>
      </pc:sldChg>
      <pc:sldChg chg="addSp delSp modSp add mod">
        <pc:chgData name="Melanie Cassidy" userId="a2b1b1b6-af30-42f0-9bd4-b8d173b24cb4" providerId="ADAL" clId="{9087A50E-2B87-4188-BF99-62B46A8EA410}" dt="2024-04-11T07:21:14.966" v="3216" actId="207"/>
        <pc:sldMkLst>
          <pc:docMk/>
          <pc:sldMk cId="540995667" sldId="369"/>
        </pc:sldMkLst>
        <pc:spChg chg="del mod">
          <ac:chgData name="Melanie Cassidy" userId="a2b1b1b6-af30-42f0-9bd4-b8d173b24cb4" providerId="ADAL" clId="{9087A50E-2B87-4188-BF99-62B46A8EA410}" dt="2024-04-10T16:15:07.237" v="2784" actId="478"/>
          <ac:spMkLst>
            <pc:docMk/>
            <pc:sldMk cId="540995667" sldId="369"/>
            <ac:spMk id="2" creationId="{CF49C276-83BF-4AEE-95A9-C4FBDE1A6C58}"/>
          </ac:spMkLst>
        </pc:spChg>
        <pc:spChg chg="add mod">
          <ac:chgData name="Melanie Cassidy" userId="a2b1b1b6-af30-42f0-9bd4-b8d173b24cb4" providerId="ADAL" clId="{9087A50E-2B87-4188-BF99-62B46A8EA410}" dt="2024-04-11T07:21:03.232" v="3215" actId="207"/>
          <ac:spMkLst>
            <pc:docMk/>
            <pc:sldMk cId="540995667" sldId="369"/>
            <ac:spMk id="2" creationId="{F396368C-7F7B-4821-4DB2-57AC0EE309FE}"/>
          </ac:spMkLst>
        </pc:spChg>
        <pc:spChg chg="mod">
          <ac:chgData name="Melanie Cassidy" userId="a2b1b1b6-af30-42f0-9bd4-b8d173b24cb4" providerId="ADAL" clId="{9087A50E-2B87-4188-BF99-62B46A8EA410}" dt="2024-04-11T07:21:14.966" v="3216" actId="207"/>
          <ac:spMkLst>
            <pc:docMk/>
            <pc:sldMk cId="540995667" sldId="369"/>
            <ac:spMk id="5" creationId="{B4F2DFAC-583C-FDEE-006B-2C70D4586DB6}"/>
          </ac:spMkLst>
        </pc:spChg>
        <pc:picChg chg="add del mod">
          <ac:chgData name="Melanie Cassidy" userId="a2b1b1b6-af30-42f0-9bd4-b8d173b24cb4" providerId="ADAL" clId="{9087A50E-2B87-4188-BF99-62B46A8EA410}" dt="2024-04-10T16:14:28.269" v="2778" actId="478"/>
          <ac:picMkLst>
            <pc:docMk/>
            <pc:sldMk cId="540995667" sldId="369"/>
            <ac:picMk id="4" creationId="{176BC016-CB65-A330-29AA-C9049F15DE96}"/>
          </ac:picMkLst>
        </pc:picChg>
        <pc:picChg chg="add mod">
          <ac:chgData name="Melanie Cassidy" userId="a2b1b1b6-af30-42f0-9bd4-b8d173b24cb4" providerId="ADAL" clId="{9087A50E-2B87-4188-BF99-62B46A8EA410}" dt="2024-04-11T07:18:59.125" v="3101" actId="1076"/>
          <ac:picMkLst>
            <pc:docMk/>
            <pc:sldMk cId="540995667" sldId="369"/>
            <ac:picMk id="7" creationId="{765115E8-7510-05A2-B4FF-5887460C7DE6}"/>
          </ac:picMkLst>
        </pc:picChg>
      </pc:sldChg>
      <pc:sldChg chg="addSp modSp add mod">
        <pc:chgData name="Melanie Cassidy" userId="a2b1b1b6-af30-42f0-9bd4-b8d173b24cb4" providerId="ADAL" clId="{9087A50E-2B87-4188-BF99-62B46A8EA410}" dt="2024-04-10T16:12:58.879" v="2752" actId="1076"/>
        <pc:sldMkLst>
          <pc:docMk/>
          <pc:sldMk cId="2377591339" sldId="370"/>
        </pc:sldMkLst>
        <pc:spChg chg="mod">
          <ac:chgData name="Melanie Cassidy" userId="a2b1b1b6-af30-42f0-9bd4-b8d173b24cb4" providerId="ADAL" clId="{9087A50E-2B87-4188-BF99-62B46A8EA410}" dt="2024-04-10T16:12:11.108" v="2745" actId="6549"/>
          <ac:spMkLst>
            <pc:docMk/>
            <pc:sldMk cId="2377591339" sldId="370"/>
            <ac:spMk id="5" creationId="{13B6E69D-E72B-4BA5-A9C1-4AE43434CFEF}"/>
          </ac:spMkLst>
        </pc:spChg>
        <pc:picChg chg="add mod">
          <ac:chgData name="Melanie Cassidy" userId="a2b1b1b6-af30-42f0-9bd4-b8d173b24cb4" providerId="ADAL" clId="{9087A50E-2B87-4188-BF99-62B46A8EA410}" dt="2024-04-10T16:12:58.879" v="2752" actId="1076"/>
          <ac:picMkLst>
            <pc:docMk/>
            <pc:sldMk cId="2377591339" sldId="370"/>
            <ac:picMk id="8" creationId="{74FB51AB-A742-DC5E-5449-1FF612029F54}"/>
          </ac:picMkLst>
        </pc:picChg>
      </pc:sldChg>
      <pc:sldChg chg="addSp delSp modSp add del mod">
        <pc:chgData name="Melanie Cassidy" userId="a2b1b1b6-af30-42f0-9bd4-b8d173b24cb4" providerId="ADAL" clId="{9087A50E-2B87-4188-BF99-62B46A8EA410}" dt="2024-04-10T16:11:50.832" v="2724" actId="2696"/>
        <pc:sldMkLst>
          <pc:docMk/>
          <pc:sldMk cId="2767392502" sldId="370"/>
        </pc:sldMkLst>
        <pc:spChg chg="del">
          <ac:chgData name="Melanie Cassidy" userId="a2b1b1b6-af30-42f0-9bd4-b8d173b24cb4" providerId="ADAL" clId="{9087A50E-2B87-4188-BF99-62B46A8EA410}" dt="2024-04-10T16:09:40.286" v="2691" actId="478"/>
          <ac:spMkLst>
            <pc:docMk/>
            <pc:sldMk cId="2767392502" sldId="370"/>
            <ac:spMk id="2" creationId="{CF49C276-83BF-4AEE-95A9-C4FBDE1A6C58}"/>
          </ac:spMkLst>
        </pc:spChg>
        <pc:spChg chg="add del mod">
          <ac:chgData name="Melanie Cassidy" userId="a2b1b1b6-af30-42f0-9bd4-b8d173b24cb4" providerId="ADAL" clId="{9087A50E-2B87-4188-BF99-62B46A8EA410}" dt="2024-04-10T16:11:28.159" v="2720" actId="478"/>
          <ac:spMkLst>
            <pc:docMk/>
            <pc:sldMk cId="2767392502" sldId="370"/>
            <ac:spMk id="4" creationId="{A1B5E8DA-0060-23E7-DCAD-905059648D7F}"/>
          </ac:spMkLst>
        </pc:spChg>
        <pc:spChg chg="del mod">
          <ac:chgData name="Melanie Cassidy" userId="a2b1b1b6-af30-42f0-9bd4-b8d173b24cb4" providerId="ADAL" clId="{9087A50E-2B87-4188-BF99-62B46A8EA410}" dt="2024-04-10T16:09:54.966" v="2708"/>
          <ac:spMkLst>
            <pc:docMk/>
            <pc:sldMk cId="2767392502" sldId="370"/>
            <ac:spMk id="5" creationId="{B4F2DFAC-583C-FDEE-006B-2C70D4586DB6}"/>
          </ac:spMkLst>
        </pc:spChg>
        <pc:spChg chg="add mod">
          <ac:chgData name="Melanie Cassidy" userId="a2b1b1b6-af30-42f0-9bd4-b8d173b24cb4" providerId="ADAL" clId="{9087A50E-2B87-4188-BF99-62B46A8EA410}" dt="2024-04-10T16:11:28.159" v="2720" actId="478"/>
          <ac:spMkLst>
            <pc:docMk/>
            <pc:sldMk cId="2767392502" sldId="370"/>
            <ac:spMk id="9" creationId="{BBB13454-77DB-FFD8-0363-37B61E421D03}"/>
          </ac:spMkLst>
        </pc:spChg>
        <pc:picChg chg="add mod">
          <ac:chgData name="Melanie Cassidy" userId="a2b1b1b6-af30-42f0-9bd4-b8d173b24cb4" providerId="ADAL" clId="{9087A50E-2B87-4188-BF99-62B46A8EA410}" dt="2024-04-10T16:11:46.770" v="2723" actId="1076"/>
          <ac:picMkLst>
            <pc:docMk/>
            <pc:sldMk cId="2767392502" sldId="370"/>
            <ac:picMk id="7" creationId="{160B5F01-9BF9-A438-A531-4BB2F1331BC6}"/>
          </ac:picMkLst>
        </pc:picChg>
      </pc:sldChg>
      <pc:sldChg chg="addSp delSp modSp add mod">
        <pc:chgData name="Melanie Cassidy" userId="a2b1b1b6-af30-42f0-9bd4-b8d173b24cb4" providerId="ADAL" clId="{9087A50E-2B87-4188-BF99-62B46A8EA410}" dt="2024-04-11T07:22:53.676" v="3240" actId="20577"/>
        <pc:sldMkLst>
          <pc:docMk/>
          <pc:sldMk cId="3688751906" sldId="371"/>
        </pc:sldMkLst>
        <pc:spChg chg="mod">
          <ac:chgData name="Melanie Cassidy" userId="a2b1b1b6-af30-42f0-9bd4-b8d173b24cb4" providerId="ADAL" clId="{9087A50E-2B87-4188-BF99-62B46A8EA410}" dt="2024-04-11T07:22:23.372" v="3226" actId="122"/>
          <ac:spMkLst>
            <pc:docMk/>
            <pc:sldMk cId="3688751906" sldId="371"/>
            <ac:spMk id="2" creationId="{CF49C276-83BF-4AEE-95A9-C4FBDE1A6C58}"/>
          </ac:spMkLst>
        </pc:spChg>
        <pc:spChg chg="mod">
          <ac:chgData name="Melanie Cassidy" userId="a2b1b1b6-af30-42f0-9bd4-b8d173b24cb4" providerId="ADAL" clId="{9087A50E-2B87-4188-BF99-62B46A8EA410}" dt="2024-04-11T07:22:53.676" v="3240" actId="20577"/>
          <ac:spMkLst>
            <pc:docMk/>
            <pc:sldMk cId="3688751906" sldId="371"/>
            <ac:spMk id="5" creationId="{B4F2DFAC-583C-FDEE-006B-2C70D4586DB6}"/>
          </ac:spMkLst>
        </pc:spChg>
        <pc:spChg chg="add del mod">
          <ac:chgData name="Melanie Cassidy" userId="a2b1b1b6-af30-42f0-9bd4-b8d173b24cb4" providerId="ADAL" clId="{9087A50E-2B87-4188-BF99-62B46A8EA410}" dt="2024-04-11T07:18:48.574" v="3099"/>
          <ac:spMkLst>
            <pc:docMk/>
            <pc:sldMk cId="3688751906" sldId="371"/>
            <ac:spMk id="6" creationId="{BCEC481A-B370-026B-27C8-3201F62DBF45}"/>
          </ac:spMkLst>
        </pc:spChg>
        <pc:picChg chg="add mod">
          <ac:chgData name="Melanie Cassidy" userId="a2b1b1b6-af30-42f0-9bd4-b8d173b24cb4" providerId="ADAL" clId="{9087A50E-2B87-4188-BF99-62B46A8EA410}" dt="2024-04-11T07:22:10.060" v="3225" actId="1076"/>
          <ac:picMkLst>
            <pc:docMk/>
            <pc:sldMk cId="3688751906" sldId="371"/>
            <ac:picMk id="4" creationId="{7F00299D-C4A7-EBBF-E4A5-C5C9D952C44B}"/>
          </ac:picMkLst>
        </pc:picChg>
      </pc:sldChg>
      <pc:sldMasterChg chg="del delSldLayout">
        <pc:chgData name="Melanie Cassidy" userId="a2b1b1b6-af30-42f0-9bd4-b8d173b24cb4" providerId="ADAL" clId="{9087A50E-2B87-4188-BF99-62B46A8EA410}" dt="2024-04-10T15:19:23.976" v="150" actId="2696"/>
        <pc:sldMasterMkLst>
          <pc:docMk/>
          <pc:sldMasterMk cId="1450749671" sldId="2147483648"/>
        </pc:sldMasterMkLst>
        <pc:sldLayoutChg chg="del">
          <pc:chgData name="Melanie Cassidy" userId="a2b1b1b6-af30-42f0-9bd4-b8d173b24cb4" providerId="ADAL" clId="{9087A50E-2B87-4188-BF99-62B46A8EA410}" dt="2024-04-10T15:19:23.976" v="150" actId="2696"/>
          <pc:sldLayoutMkLst>
            <pc:docMk/>
            <pc:sldMasterMk cId="1450749671" sldId="2147483648"/>
            <pc:sldLayoutMk cId="1422297781" sldId="2147483649"/>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1157117325" sldId="2147483650"/>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3062918828" sldId="2147483651"/>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1972450861" sldId="2147483652"/>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1514112746" sldId="2147483653"/>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2446449282" sldId="2147483654"/>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2494238583" sldId="2147483655"/>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687335715" sldId="2147483656"/>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1558046512" sldId="2147483657"/>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804480692" sldId="2147483658"/>
          </pc:sldLayoutMkLst>
        </pc:sldLayoutChg>
        <pc:sldLayoutChg chg="del">
          <pc:chgData name="Melanie Cassidy" userId="a2b1b1b6-af30-42f0-9bd4-b8d173b24cb4" providerId="ADAL" clId="{9087A50E-2B87-4188-BF99-62B46A8EA410}" dt="2024-04-10T15:19:23.976" v="150" actId="2696"/>
          <pc:sldLayoutMkLst>
            <pc:docMk/>
            <pc:sldMasterMk cId="1450749671" sldId="2147483648"/>
            <pc:sldLayoutMk cId="660451724" sldId="2147483659"/>
          </pc:sldLayoutMkLst>
        </pc:sldLayoutChg>
      </pc:sldMasterChg>
      <pc:sldMasterChg chg="add addSldLayout">
        <pc:chgData name="Melanie Cassidy" userId="a2b1b1b6-af30-42f0-9bd4-b8d173b24cb4" providerId="ADAL" clId="{9087A50E-2B87-4188-BF99-62B46A8EA410}" dt="2024-04-10T15:19:16.105" v="148" actId="27028"/>
        <pc:sldMasterMkLst>
          <pc:docMk/>
          <pc:sldMasterMk cId="2543107150" sldId="2147483678"/>
        </pc:sldMasterMkLst>
        <pc:sldLayoutChg chg="add">
          <pc:chgData name="Melanie Cassidy" userId="a2b1b1b6-af30-42f0-9bd4-b8d173b24cb4" providerId="ADAL" clId="{9087A50E-2B87-4188-BF99-62B46A8EA410}" dt="2024-04-10T15:19:16.105" v="148" actId="27028"/>
          <pc:sldLayoutMkLst>
            <pc:docMk/>
            <pc:sldMasterMk cId="2543107150" sldId="2147483678"/>
            <pc:sldLayoutMk cId="922216707" sldId="2147483679"/>
          </pc:sldLayoutMkLst>
        </pc:sldLayoutChg>
        <pc:sldLayoutChg chg="add">
          <pc:chgData name="Melanie Cassidy" userId="a2b1b1b6-af30-42f0-9bd4-b8d173b24cb4" providerId="ADAL" clId="{9087A50E-2B87-4188-BF99-62B46A8EA410}" dt="2024-04-10T15:18:37.903" v="144" actId="27028"/>
          <pc:sldLayoutMkLst>
            <pc:docMk/>
            <pc:sldMasterMk cId="2543107150" sldId="2147483678"/>
            <pc:sldLayoutMk cId="2787477993" sldId="214748368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B34B97-970D-4D2B-8D7B-9F62BD8E9652}" type="datetimeFigureOut">
              <a:rPr lang="en-GB" smtClean="0"/>
              <a:t>01/05/2024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BA5A7-C8C4-47A8-8A5E-9D94E930A32B}" type="slidenum">
              <a:rPr lang="en-GB" smtClean="0"/>
              <a:t>‹#›</a:t>
            </a:fld>
            <a:endParaRPr lang="en-GB"/>
          </a:p>
        </p:txBody>
      </p:sp>
    </p:spTree>
    <p:extLst>
      <p:ext uri="{BB962C8B-B14F-4D97-AF65-F5344CB8AC3E}">
        <p14:creationId xmlns:p14="http://schemas.microsoft.com/office/powerpoint/2010/main" val="1299645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nhs.uk/mental-health/feelings-symptoms-behaviours/feelings-and-symptoms/stress/" TargetMode="External"/><Relationship Id="rId2" Type="http://schemas.openxmlformats.org/officeDocument/2006/relationships/slide" Target="../slides/slide3.xml"/><Relationship Id="rId1" Type="http://schemas.openxmlformats.org/officeDocument/2006/relationships/notesMaster" Target="../notesMasters/notesMaster1.xml"/><Relationship Id="rId5" Type="http://schemas.openxmlformats.org/officeDocument/2006/relationships/hyperlink" Target="https://www.nhs.uk/mental-health/conditions/depression-in-adults/overview/" TargetMode="External"/><Relationship Id="rId4" Type="http://schemas.openxmlformats.org/officeDocument/2006/relationships/hyperlink" Target="https://www.nhs.uk/mental-health/feelings-symptoms-behaviours/feelings-and-symptoms/anxiety-fear-panic/"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b="1" i="0" dirty="0">
                <a:solidFill>
                  <a:srgbClr val="212B32"/>
                </a:solidFill>
                <a:effectLst/>
                <a:highlight>
                  <a:srgbClr val="F0F4F5"/>
                </a:highlight>
                <a:latin typeface="Frutiger W01"/>
              </a:rPr>
              <a:t>Mindfulness</a:t>
            </a:r>
          </a:p>
          <a:p>
            <a:r>
              <a:rPr lang="en-US" b="1" dirty="0">
                <a:effectLst/>
              </a:rPr>
              <a:t>It can be easy to rush through life without stopping to notice much.</a:t>
            </a:r>
            <a:endParaRPr lang="en-US" dirty="0">
              <a:effectLst/>
            </a:endParaRPr>
          </a:p>
          <a:p>
            <a:r>
              <a:rPr lang="en-US" dirty="0">
                <a:effectLst/>
              </a:rPr>
              <a:t>Paying more attention to the present moment – to your own thoughts and feelings, and to the world around you – can improve your mental wellbeing.</a:t>
            </a:r>
          </a:p>
          <a:p>
            <a:r>
              <a:rPr lang="en-US" dirty="0">
                <a:effectLst/>
              </a:rPr>
              <a:t>Some people call this awareness "mindfulness". Mindfulness can help us enjoy life more and understand ourselves better. You can take steps to develop it in your own life.</a:t>
            </a:r>
          </a:p>
          <a:p>
            <a:endParaRPr lang="en-GB" dirty="0"/>
          </a:p>
          <a:p>
            <a:r>
              <a:rPr lang="en-US" b="1" dirty="0">
                <a:effectLst/>
              </a:rPr>
              <a:t>What is mindfulness?</a:t>
            </a:r>
          </a:p>
          <a:p>
            <a:r>
              <a:rPr lang="en-US" dirty="0">
                <a:effectLst/>
              </a:rPr>
              <a:t>Mindfulness involves paying attention to what is going on inside and outside ourselves, moment by moment.</a:t>
            </a:r>
          </a:p>
          <a:p>
            <a:r>
              <a:rPr lang="en-US" dirty="0">
                <a:effectLst/>
              </a:rPr>
              <a:t>It's easy to stop noticing the world around us. It's also easy to lose touch with the way our bodies are feeling and to end up living "in our heads" – caught up in our thoughts without stopping to notice how those thoughts are driving our emotions and </a:t>
            </a:r>
            <a:r>
              <a:rPr lang="en-US" dirty="0" err="1">
                <a:effectLst/>
              </a:rPr>
              <a:t>behaviour</a:t>
            </a:r>
            <a:r>
              <a:rPr lang="en-US" dirty="0">
                <a:effectLst/>
              </a:rPr>
              <a:t>.</a:t>
            </a:r>
          </a:p>
          <a:p>
            <a:r>
              <a:rPr lang="en-US" dirty="0">
                <a:effectLst/>
              </a:rPr>
              <a:t>An important part of mindfulness is reconnecting with our bodies and the sensations they experience. This means paying attention to the sights, sounds, smells and tastes of the present moment. That might be something as simple as the feel of a banister as we walk upstairs.</a:t>
            </a:r>
          </a:p>
          <a:p>
            <a:r>
              <a:rPr lang="en-US" dirty="0">
                <a:effectLst/>
              </a:rPr>
              <a:t>Another important part of mindfulness is an awareness of our thoughts and feelings as they happen moment to moment.</a:t>
            </a:r>
          </a:p>
          <a:p>
            <a:r>
              <a:rPr lang="en-US" b="1" dirty="0">
                <a:effectLst/>
              </a:rPr>
              <a:t>How mindfulness helps mental wellbeing</a:t>
            </a:r>
          </a:p>
          <a:p>
            <a:r>
              <a:rPr lang="en-US" dirty="0">
                <a:effectLst/>
              </a:rPr>
              <a:t>Becoming more aware of the present moment can help us enjoy the world around us more and understand ourselves better.</a:t>
            </a:r>
          </a:p>
          <a:p>
            <a:r>
              <a:rPr lang="en-US" dirty="0">
                <a:effectLst/>
              </a:rPr>
              <a:t>When we become more aware of the present moment, we begin to experience afresh things that we have been taking for granted.</a:t>
            </a:r>
          </a:p>
          <a:p>
            <a:r>
              <a:rPr lang="en-US" dirty="0">
                <a:effectLst/>
              </a:rPr>
              <a:t>Mindfulness also allows us to become more aware of the stream of thoughts and feelings that we experience, and to see how we can become entangled in that stream in ways that are not helpful.</a:t>
            </a:r>
          </a:p>
          <a:p>
            <a:r>
              <a:rPr lang="en-US" dirty="0">
                <a:effectLst/>
              </a:rPr>
              <a:t>This lets us stand back from our thoughts and start to see their patterns. Gradually, we can train ourselves to notice when our thoughts are taking over and </a:t>
            </a:r>
            <a:r>
              <a:rPr lang="en-US" dirty="0" err="1">
                <a:effectLst/>
              </a:rPr>
              <a:t>realise</a:t>
            </a:r>
            <a:r>
              <a:rPr lang="en-US" dirty="0">
                <a:effectLst/>
              </a:rPr>
              <a:t> that thoughts are simply "mental events" that do not have to control us.</a:t>
            </a:r>
          </a:p>
          <a:p>
            <a:r>
              <a:rPr lang="en-US" dirty="0">
                <a:effectLst/>
              </a:rPr>
              <a:t>Mindfulness can help us deal with issues more productively. We can ask: "Is trying to solve this by brooding about it helpful, or am I just getting caught up in my thoughts?"</a:t>
            </a:r>
          </a:p>
          <a:p>
            <a:r>
              <a:rPr lang="en-US" dirty="0">
                <a:effectLst/>
              </a:rPr>
              <a:t>Awareness of this kind may also help us notice signs of </a:t>
            </a:r>
            <a:r>
              <a:rPr lang="en-US" dirty="0">
                <a:solidFill>
                  <a:srgbClr val="005EB8"/>
                </a:solidFill>
                <a:effectLst/>
                <a:hlinkClick r:id="rId3"/>
              </a:rPr>
              <a:t>stress</a:t>
            </a:r>
            <a:r>
              <a:rPr lang="en-US" dirty="0">
                <a:effectLst/>
              </a:rPr>
              <a:t> or </a:t>
            </a:r>
            <a:r>
              <a:rPr lang="en-US" dirty="0">
                <a:solidFill>
                  <a:srgbClr val="005EB8"/>
                </a:solidFill>
                <a:effectLst/>
                <a:hlinkClick r:id="rId4"/>
              </a:rPr>
              <a:t>anxiety</a:t>
            </a:r>
            <a:r>
              <a:rPr lang="en-US" dirty="0">
                <a:effectLst/>
              </a:rPr>
              <a:t> earlier and deal with them better.</a:t>
            </a:r>
          </a:p>
          <a:p>
            <a:r>
              <a:rPr lang="en-US" dirty="0">
                <a:effectLst/>
              </a:rPr>
              <a:t>Mindfulness-based therapies are recommended by the National Institute for Health and Care Excellence (NICE) as a way to treat less severe </a:t>
            </a:r>
            <a:r>
              <a:rPr lang="en-US" dirty="0">
                <a:solidFill>
                  <a:srgbClr val="005EB8"/>
                </a:solidFill>
                <a:effectLst/>
                <a:hlinkClick r:id="rId5"/>
              </a:rPr>
              <a:t>depression</a:t>
            </a:r>
            <a:r>
              <a:rPr lang="en-US" dirty="0">
                <a:effectLst/>
              </a:rPr>
              <a:t>.</a:t>
            </a:r>
          </a:p>
          <a:p>
            <a:r>
              <a:rPr lang="en-US" dirty="0">
                <a:effectLst/>
              </a:rPr>
              <a:t>NICE also recommends that employers make mindfulness available to all employees, to support mental wellbeing at work.</a:t>
            </a:r>
          </a:p>
          <a:p>
            <a:endParaRPr lang="en-GB" dirty="0"/>
          </a:p>
        </p:txBody>
      </p:sp>
      <p:sp>
        <p:nvSpPr>
          <p:cNvPr id="4" name="Slide Number Placeholder 3"/>
          <p:cNvSpPr>
            <a:spLocks noGrp="1"/>
          </p:cNvSpPr>
          <p:nvPr>
            <p:ph type="sldNum" sz="quarter" idx="5"/>
          </p:nvPr>
        </p:nvSpPr>
        <p:spPr/>
        <p:txBody>
          <a:bodyPr/>
          <a:lstStyle/>
          <a:p>
            <a:fld id="{EABBA5A7-C8C4-47A8-8A5E-9D94E930A32B}" type="slidenum">
              <a:rPr lang="en-GB" smtClean="0"/>
              <a:t>3</a:t>
            </a:fld>
            <a:endParaRPr lang="en-GB"/>
          </a:p>
        </p:txBody>
      </p:sp>
    </p:spTree>
    <p:extLst>
      <p:ext uri="{BB962C8B-B14F-4D97-AF65-F5344CB8AC3E}">
        <p14:creationId xmlns:p14="http://schemas.microsoft.com/office/powerpoint/2010/main" val="922023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effectLst/>
              </a:rPr>
              <a:t>How to be more mindful</a:t>
            </a:r>
          </a:p>
          <a:p>
            <a:r>
              <a:rPr lang="en-US" dirty="0">
                <a:effectLst/>
              </a:rPr>
              <a:t>Reminding yourself to take notice of your thoughts, feelings, body sensations and the world around you is the first step to mindfulness.</a:t>
            </a:r>
          </a:p>
          <a:p>
            <a:r>
              <a:rPr lang="en-US" b="1" dirty="0">
                <a:effectLst/>
              </a:rPr>
              <a:t>Notice the everyday</a:t>
            </a:r>
          </a:p>
          <a:p>
            <a:r>
              <a:rPr lang="en-US" dirty="0">
                <a:effectLst/>
              </a:rPr>
              <a:t>As we go about our daily lives, we can notice the sensations of things, the food we eat, the air moving past the body as we walk.</a:t>
            </a:r>
          </a:p>
          <a:p>
            <a:r>
              <a:rPr lang="en-US" b="1" dirty="0">
                <a:effectLst/>
              </a:rPr>
              <a:t>Keep it regular</a:t>
            </a:r>
          </a:p>
          <a:p>
            <a:r>
              <a:rPr lang="en-US" dirty="0">
                <a:effectLst/>
              </a:rPr>
              <a:t>It can be helpful to pick a regular time, such as a morning journey to work or a walk at lunchtime, during which you decide to be aware of the sensations created by the world around you.</a:t>
            </a:r>
          </a:p>
          <a:p>
            <a:r>
              <a:rPr lang="en-US" b="1" dirty="0">
                <a:effectLst/>
              </a:rPr>
              <a:t>Try something new</a:t>
            </a:r>
          </a:p>
          <a:p>
            <a:r>
              <a:rPr lang="en-US" dirty="0">
                <a:effectLst/>
              </a:rPr>
              <a:t>Trying new things, such as sitting in a different seat in meetings or going somewhere new for lunch, can also help you notice the world in a new way.</a:t>
            </a:r>
          </a:p>
          <a:p>
            <a:r>
              <a:rPr lang="en-US" b="1" dirty="0">
                <a:effectLst/>
              </a:rPr>
              <a:t>Watch your thoughts</a:t>
            </a:r>
          </a:p>
          <a:p>
            <a:r>
              <a:rPr lang="en-US" dirty="0">
                <a:effectLst/>
              </a:rPr>
              <a:t>Some people find it very difficult to </a:t>
            </a:r>
            <a:r>
              <a:rPr lang="en-US" dirty="0" err="1">
                <a:effectLst/>
              </a:rPr>
              <a:t>practise</a:t>
            </a:r>
            <a:r>
              <a:rPr lang="en-US" dirty="0">
                <a:effectLst/>
              </a:rPr>
              <a:t> mindfulness. As soon as they stop what they're doing, lots of thoughts and worries crowd in.</a:t>
            </a:r>
          </a:p>
          <a:p>
            <a:r>
              <a:rPr lang="en-US" dirty="0">
                <a:effectLst/>
              </a:rPr>
              <a:t>It might be useful to remember that mindfulness isn't about making these thoughts go away, but rather about seeing them as mental events that come and go. This can be very hard at first, but with gentle persistence it is possible.</a:t>
            </a:r>
          </a:p>
          <a:p>
            <a:r>
              <a:rPr lang="en-US" dirty="0">
                <a:effectLst/>
              </a:rPr>
              <a:t>Some people find that it is easier to cope with an over-busy mind if they are doing gentle yoga or walking.</a:t>
            </a:r>
          </a:p>
          <a:p>
            <a:r>
              <a:rPr lang="en-US" b="1" dirty="0">
                <a:effectLst/>
              </a:rPr>
              <a:t>Name thoughts and feelings</a:t>
            </a:r>
          </a:p>
          <a:p>
            <a:r>
              <a:rPr lang="en-US" dirty="0">
                <a:effectLst/>
              </a:rPr>
              <a:t>To develop an awareness of thoughts and feelings, some people find it helpful to silently name them: "Here's the thought that I might fail that exam" or: "This is anxiety".</a:t>
            </a:r>
          </a:p>
          <a:p>
            <a:r>
              <a:rPr lang="en-US" b="1" dirty="0">
                <a:effectLst/>
              </a:rPr>
              <a:t>Free yourself from the past and future</a:t>
            </a:r>
          </a:p>
          <a:p>
            <a:r>
              <a:rPr lang="en-US" dirty="0">
                <a:effectLst/>
              </a:rPr>
              <a:t>You can </a:t>
            </a:r>
            <a:r>
              <a:rPr lang="en-US" dirty="0" err="1">
                <a:effectLst/>
              </a:rPr>
              <a:t>practise</a:t>
            </a:r>
            <a:r>
              <a:rPr lang="en-US" dirty="0">
                <a:effectLst/>
              </a:rPr>
              <a:t> mindfulness anywhere, but it can be especially helpful to take a mindful approach if you </a:t>
            </a:r>
            <a:r>
              <a:rPr lang="en-US" dirty="0" err="1">
                <a:effectLst/>
              </a:rPr>
              <a:t>realise</a:t>
            </a:r>
            <a:r>
              <a:rPr lang="en-US" dirty="0">
                <a:effectLst/>
              </a:rPr>
              <a:t> that, for several minutes, you have been trapped in reliving past problems or pre-living future worries.</a:t>
            </a:r>
          </a:p>
          <a:p>
            <a:r>
              <a:rPr lang="en-US" b="1" dirty="0">
                <a:effectLst/>
              </a:rPr>
              <a:t>Different mindfulness practices</a:t>
            </a:r>
          </a:p>
          <a:p>
            <a:r>
              <a:rPr lang="en-US" dirty="0">
                <a:effectLst/>
              </a:rPr>
              <a:t>As well as </a:t>
            </a:r>
            <a:r>
              <a:rPr lang="en-US" dirty="0" err="1">
                <a:effectLst/>
              </a:rPr>
              <a:t>practising</a:t>
            </a:r>
            <a:r>
              <a:rPr lang="en-US" dirty="0">
                <a:effectLst/>
              </a:rPr>
              <a:t> mindfulness in daily life, it can be helpful to set aside time for a more formal mindfulness practice.</a:t>
            </a:r>
          </a:p>
          <a:p>
            <a:r>
              <a:rPr lang="en-US" dirty="0">
                <a:effectLst/>
              </a:rPr>
              <a:t>Mindfulness meditation involves sitting silently and paying attention to thoughts, sounds, the sensations of breathing or parts of the body, bringing your attention back whenever the mind starts to wander.</a:t>
            </a:r>
          </a:p>
          <a:p>
            <a:r>
              <a:rPr lang="en-US" dirty="0">
                <a:effectLst/>
              </a:rPr>
              <a:t>Yoga and tai-chi can also help with developing awareness of your breathing.</a:t>
            </a:r>
          </a:p>
          <a:p>
            <a:endParaRPr lang="en-GB" dirty="0"/>
          </a:p>
        </p:txBody>
      </p:sp>
      <p:sp>
        <p:nvSpPr>
          <p:cNvPr id="4" name="Slide Number Placeholder 3"/>
          <p:cNvSpPr>
            <a:spLocks noGrp="1"/>
          </p:cNvSpPr>
          <p:nvPr>
            <p:ph type="sldNum" sz="quarter" idx="5"/>
          </p:nvPr>
        </p:nvSpPr>
        <p:spPr/>
        <p:txBody>
          <a:bodyPr/>
          <a:lstStyle/>
          <a:p>
            <a:fld id="{EABBA5A7-C8C4-47A8-8A5E-9D94E930A32B}" type="slidenum">
              <a:rPr lang="en-GB" smtClean="0"/>
              <a:t>4</a:t>
            </a:fld>
            <a:endParaRPr lang="en-GB"/>
          </a:p>
        </p:txBody>
      </p:sp>
    </p:spTree>
    <p:extLst>
      <p:ext uri="{BB962C8B-B14F-4D97-AF65-F5344CB8AC3E}">
        <p14:creationId xmlns:p14="http://schemas.microsoft.com/office/powerpoint/2010/main" val="18261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BBA5A7-C8C4-47A8-8A5E-9D94E930A32B}" type="slidenum">
              <a:rPr lang="en-GB" smtClean="0"/>
              <a:t>6</a:t>
            </a:fld>
            <a:endParaRPr lang="en-GB"/>
          </a:p>
        </p:txBody>
      </p:sp>
    </p:spTree>
    <p:extLst>
      <p:ext uri="{BB962C8B-B14F-4D97-AF65-F5344CB8AC3E}">
        <p14:creationId xmlns:p14="http://schemas.microsoft.com/office/powerpoint/2010/main" val="3872307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EABBA5A7-C8C4-47A8-8A5E-9D94E930A32B}" type="slidenum">
              <a:rPr lang="en-GB" smtClean="0"/>
              <a:t>7</a:t>
            </a:fld>
            <a:endParaRPr lang="en-GB"/>
          </a:p>
        </p:txBody>
      </p:sp>
    </p:spTree>
    <p:extLst>
      <p:ext uri="{BB962C8B-B14F-4D97-AF65-F5344CB8AC3E}">
        <p14:creationId xmlns:p14="http://schemas.microsoft.com/office/powerpoint/2010/main" val="3610191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0226A-7EBE-43EA-A01F-091B6BF3F0C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67D222F-CED0-40B1-9F27-BEFD7ECF78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922216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C55C7-5D55-4EC3-B603-37E6D518ABF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4EB1A9-B728-4D76-92F5-709D6A25528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7874779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772CF1-DD7A-4312-85B8-F97B6E5AFE43}"/>
              </a:ext>
            </a:extLst>
          </p:cNvPr>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546CFFAC-F060-4626-9CD2-7350FB50AC21}"/>
              </a:ext>
            </a:extLst>
          </p:cNvPr>
          <p:cNvSpPr>
            <a:spLocks noGrp="1"/>
          </p:cNvSpPr>
          <p:nvPr>
            <p:ph type="body" idx="1"/>
          </p:nvPr>
        </p:nvSpPr>
        <p:spPr>
          <a:xfrm>
            <a:off x="838200" y="1825625"/>
            <a:ext cx="10515600" cy="41310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43107150"/>
      </p:ext>
    </p:extLst>
  </p:cSld>
  <p:clrMap bg1="lt1" tx1="dk1" bg2="lt2" tx2="dk2" accent1="accent1" accent2="accent2" accent3="accent3" accent4="accent4" accent5="accent5" accent6="accent6" hlink="hlink" folHlink="folHlink"/>
  <p:sldLayoutIdLst>
    <p:sldLayoutId id="2147483679" r:id="rId1"/>
    <p:sldLayoutId id="2147483680" r:id="rId2"/>
  </p:sldLayoutIdLst>
  <p:txStyles>
    <p:titleStyle>
      <a:lvl1pPr algn="l" defTabSz="914400" rtl="0" eaLnBrk="1" latinLnBrk="0" hangingPunct="1">
        <a:lnSpc>
          <a:spcPct val="90000"/>
        </a:lnSpc>
        <a:spcBef>
          <a:spcPct val="0"/>
        </a:spcBef>
        <a:buNone/>
        <a:defRPr sz="3600" b="1" kern="1200">
          <a:solidFill>
            <a:srgbClr val="1E3D7F"/>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E3D7F"/>
          </a:solidFill>
          <a:latin typeface="+mn-lt"/>
          <a:ea typeface="+mn-ea"/>
          <a:cs typeface="+mn-cs"/>
        </a:defRPr>
      </a:lvl1pPr>
      <a:lvl2pPr marL="685800" indent="-228600" algn="l" defTabSz="914400" rtl="0" eaLnBrk="1" latinLnBrk="0" hangingPunct="1">
        <a:lnSpc>
          <a:spcPct val="90000"/>
        </a:lnSpc>
        <a:spcBef>
          <a:spcPts val="500"/>
        </a:spcBef>
        <a:buClr>
          <a:srgbClr val="1E3D7F"/>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B05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FFC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7030A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pixabay.com/illustrations/meditation-being-presence-sensing-511563/"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totallyrewired.wordpress.com/" TargetMode="External"/><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pixabay.com/en/mindfulness-signs-sky-clouds-731846/"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teachsation.com/mindfulness-strategies"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7-1Y6IbAxdM?start=2&amp;feature=oembed"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drmaryalm.wordpress.com/2012/05/18/deep-breathing-for-relaxation/"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publicdomainpictures.net/en/view-image.php?image=373261&amp;picture=any-questions" TargetMode="External"/><Relationship Id="rId5" Type="http://schemas.openxmlformats.org/officeDocument/2006/relationships/image" Target="../media/image8.jpg"/><Relationship Id="rId4" Type="http://schemas.openxmlformats.org/officeDocument/2006/relationships/hyperlink" Target="https://pixabay.com/illustrations/meditation-being-presence-sensing-511563/" TargetMode="External"/></Relationships>
</file>

<file path=ppt/slides/_rels/slide9.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nhs.uk/" TargetMode="External"/><Relationship Id="rId7" Type="http://schemas.openxmlformats.org/officeDocument/2006/relationships/hyperlink" Target="https://www.better.org.uk/" TargetMode="External"/><Relationship Id="rId2" Type="http://schemas.openxmlformats.org/officeDocument/2006/relationships/hyperlink" Target="https://www.mind.org.uk/" TargetMode="External"/><Relationship Id="rId1" Type="http://schemas.openxmlformats.org/officeDocument/2006/relationships/slideLayout" Target="../slideLayouts/slideLayout2.xml"/><Relationship Id="rId6" Type="http://schemas.openxmlformats.org/officeDocument/2006/relationships/hyperlink" Target="https://www.mentalhealth.org.uk/" TargetMode="External"/><Relationship Id="rId5" Type="http://schemas.openxmlformats.org/officeDocument/2006/relationships/hyperlink" Target="https://www.headspace.com/" TargetMode="External"/><Relationship Id="rId4" Type="http://schemas.openxmlformats.org/officeDocument/2006/relationships/hyperlink" Target="https://www.mindful.org/" TargetMode="External"/><Relationship Id="rId9" Type="http://schemas.openxmlformats.org/officeDocument/2006/relationships/hyperlink" Target="https://pixabay.com/fr/vectors/infos-logiciel-logo-l-information-2456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95AD2-368E-4DC1-B112-785EFDA4D9A4}"/>
              </a:ext>
            </a:extLst>
          </p:cNvPr>
          <p:cNvSpPr>
            <a:spLocks noGrp="1"/>
          </p:cNvSpPr>
          <p:nvPr>
            <p:ph type="ctrTitle"/>
          </p:nvPr>
        </p:nvSpPr>
        <p:spPr>
          <a:xfrm>
            <a:off x="1819465" y="810884"/>
            <a:ext cx="8553071" cy="2876908"/>
          </a:xfrm>
        </p:spPr>
        <p:txBody>
          <a:bodyPr>
            <a:normAutofit/>
          </a:bodyPr>
          <a:lstStyle/>
          <a:p>
            <a:br>
              <a:rPr lang="en-GB" dirty="0"/>
            </a:br>
            <a:endParaRPr lang="en-GB" dirty="0"/>
          </a:p>
        </p:txBody>
      </p:sp>
      <p:pic>
        <p:nvPicPr>
          <p:cNvPr id="3" name="Picture 2">
            <a:extLst>
              <a:ext uri="{FF2B5EF4-FFF2-40B4-BE49-F238E27FC236}">
                <a16:creationId xmlns:a16="http://schemas.microsoft.com/office/drawing/2014/main" id="{E267CB9E-8AE1-49B1-BF42-1EEF86CAE814}"/>
              </a:ext>
            </a:extLst>
          </p:cNvPr>
          <p:cNvPicPr>
            <a:picLocks noChangeAspect="1"/>
          </p:cNvPicPr>
          <p:nvPr/>
        </p:nvPicPr>
        <p:blipFill>
          <a:blip r:embed="rId2"/>
          <a:stretch>
            <a:fillRect/>
          </a:stretch>
        </p:blipFill>
        <p:spPr>
          <a:xfrm>
            <a:off x="0" y="0"/>
            <a:ext cx="12192000" cy="6858000"/>
          </a:xfrm>
          <a:prstGeom prst="rect">
            <a:avLst/>
          </a:prstGeom>
        </p:spPr>
      </p:pic>
      <p:sp>
        <p:nvSpPr>
          <p:cNvPr id="5" name="Content Placeholder 2">
            <a:extLst>
              <a:ext uri="{FF2B5EF4-FFF2-40B4-BE49-F238E27FC236}">
                <a16:creationId xmlns:a16="http://schemas.microsoft.com/office/drawing/2014/main" id="{13B6E69D-E72B-4BA5-A9C1-4AE43434CFEF}"/>
              </a:ext>
            </a:extLst>
          </p:cNvPr>
          <p:cNvSpPr txBox="1">
            <a:spLocks/>
          </p:cNvSpPr>
          <p:nvPr/>
        </p:nvSpPr>
        <p:spPr>
          <a:xfrm>
            <a:off x="4369872" y="1230474"/>
            <a:ext cx="5613113" cy="43879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E3D7F"/>
                </a:solidFill>
                <a:latin typeface="+mn-lt"/>
                <a:ea typeface="+mn-ea"/>
                <a:cs typeface="+mn-cs"/>
              </a:defRPr>
            </a:lvl1pPr>
            <a:lvl2pPr marL="457200" indent="0" algn="ctr" defTabSz="914400" rtl="0" eaLnBrk="1" latinLnBrk="0" hangingPunct="1">
              <a:lnSpc>
                <a:spcPct val="90000"/>
              </a:lnSpc>
              <a:spcBef>
                <a:spcPts val="500"/>
              </a:spcBef>
              <a:buClr>
                <a:srgbClr val="1E3D7F"/>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B050"/>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FFC000"/>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7030A0"/>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b="1" dirty="0">
              <a:latin typeface="Calibri" panose="020F0502020204030204"/>
            </a:endParaRPr>
          </a:p>
          <a:p>
            <a:endParaRPr lang="en-US" sz="4000" b="1" dirty="0">
              <a:latin typeface="Calibri" panose="020F0502020204030204"/>
            </a:endParaRPr>
          </a:p>
          <a:p>
            <a:r>
              <a:rPr lang="en-US" sz="4000" b="1" dirty="0">
                <a:latin typeface="Calibri" panose="020F0502020204030204"/>
              </a:rPr>
              <a:t>Mindfulness Workshop</a:t>
            </a:r>
          </a:p>
          <a:p>
            <a:endParaRPr lang="en-US" sz="4000" b="1" dirty="0">
              <a:latin typeface="Calibri" panose="020F0502020204030204"/>
            </a:endParaRPr>
          </a:p>
          <a:p>
            <a:endParaRPr lang="en-US" sz="4000" b="1" dirty="0">
              <a:latin typeface="Calibri" panose="020F0502020204030204"/>
            </a:endParaRPr>
          </a:p>
        </p:txBody>
      </p:sp>
      <p:sp>
        <p:nvSpPr>
          <p:cNvPr id="6" name="Title 1">
            <a:extLst>
              <a:ext uri="{FF2B5EF4-FFF2-40B4-BE49-F238E27FC236}">
                <a16:creationId xmlns:a16="http://schemas.microsoft.com/office/drawing/2014/main" id="{242A43A0-EBEB-4AE7-B4D3-72A872EFCA60}"/>
              </a:ext>
            </a:extLst>
          </p:cNvPr>
          <p:cNvSpPr txBox="1">
            <a:spLocks/>
          </p:cNvSpPr>
          <p:nvPr/>
        </p:nvSpPr>
        <p:spPr>
          <a:xfrm>
            <a:off x="1819464" y="150244"/>
            <a:ext cx="7886700" cy="839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1E3D7F"/>
                </a:solidFill>
                <a:latin typeface="+mj-lt"/>
                <a:ea typeface="+mj-ea"/>
                <a:cs typeface="+mj-cs"/>
              </a:defRPr>
            </a:lvl1pPr>
          </a:lstStyle>
          <a:p>
            <a:endParaRPr lang="en-GB" sz="4000" dirty="0">
              <a:latin typeface="Calibri Light" panose="020F0302020204030204"/>
            </a:endParaRPr>
          </a:p>
        </p:txBody>
      </p:sp>
      <p:pic>
        <p:nvPicPr>
          <p:cNvPr id="7" name="Picture 6" descr="A person in a meditation pose&#10;&#10;Description automatically generated">
            <a:extLst>
              <a:ext uri="{FF2B5EF4-FFF2-40B4-BE49-F238E27FC236}">
                <a16:creationId xmlns:a16="http://schemas.microsoft.com/office/drawing/2014/main" id="{4641DD74-2281-FAD8-05D0-5171A115C7F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3619" y="569834"/>
            <a:ext cx="3730789" cy="4831237"/>
          </a:xfrm>
          <a:prstGeom prst="rect">
            <a:avLst/>
          </a:prstGeom>
        </p:spPr>
      </p:pic>
    </p:spTree>
    <p:extLst>
      <p:ext uri="{BB962C8B-B14F-4D97-AF65-F5344CB8AC3E}">
        <p14:creationId xmlns:p14="http://schemas.microsoft.com/office/powerpoint/2010/main" val="108458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C276-83BF-4AEE-95A9-C4FBDE1A6C58}"/>
              </a:ext>
            </a:extLst>
          </p:cNvPr>
          <p:cNvSpPr>
            <a:spLocks noGrp="1"/>
          </p:cNvSpPr>
          <p:nvPr>
            <p:ph type="title"/>
          </p:nvPr>
        </p:nvSpPr>
        <p:spPr>
          <a:xfrm>
            <a:off x="2759969" y="0"/>
            <a:ext cx="6672063" cy="1128068"/>
          </a:xfrm>
        </p:spPr>
        <p:txBody>
          <a:bodyPr anchor="ctr">
            <a:normAutofit/>
          </a:bodyPr>
          <a:lstStyle/>
          <a:p>
            <a:r>
              <a:rPr lang="en-GB" sz="3500" dirty="0"/>
              <a:t>Best practice for online delivery </a:t>
            </a:r>
          </a:p>
        </p:txBody>
      </p:sp>
      <p:sp>
        <p:nvSpPr>
          <p:cNvPr id="3" name="Content Placeholder 2">
            <a:extLst>
              <a:ext uri="{FF2B5EF4-FFF2-40B4-BE49-F238E27FC236}">
                <a16:creationId xmlns:a16="http://schemas.microsoft.com/office/drawing/2014/main" id="{5BCB793B-C3BB-4412-8FF5-326CE1A3F774}"/>
              </a:ext>
            </a:extLst>
          </p:cNvPr>
          <p:cNvSpPr>
            <a:spLocks noGrp="1"/>
          </p:cNvSpPr>
          <p:nvPr>
            <p:ph idx="1"/>
          </p:nvPr>
        </p:nvSpPr>
        <p:spPr>
          <a:xfrm>
            <a:off x="1770184" y="1697663"/>
            <a:ext cx="8651631" cy="4783525"/>
          </a:xfrm>
        </p:spPr>
        <p:txBody>
          <a:bodyPr anchor="ctr">
            <a:normAutofit/>
          </a:bodyPr>
          <a:lstStyle/>
          <a:p>
            <a:pPr marL="0" indent="0">
              <a:buNone/>
              <a:defRPr/>
            </a:pPr>
            <a:r>
              <a:rPr lang="en-GB" sz="2400" b="1">
                <a:latin typeface="Calibri" panose="020F0502020204030204"/>
              </a:rPr>
              <a:t>During the </a:t>
            </a:r>
            <a:r>
              <a:rPr lang="en-GB" sz="2400" b="1" dirty="0">
                <a:latin typeface="Calibri" panose="020F0502020204030204"/>
              </a:rPr>
              <a:t>session if you are comfortable to:</a:t>
            </a:r>
          </a:p>
          <a:p>
            <a:pPr>
              <a:defRPr/>
            </a:pPr>
            <a:r>
              <a:rPr lang="en-GB" sz="1800" b="1" dirty="0">
                <a:latin typeface="Calibri" panose="020F0502020204030204"/>
              </a:rPr>
              <a:t>DO</a:t>
            </a:r>
            <a:r>
              <a:rPr lang="en-GB" sz="1800" dirty="0">
                <a:latin typeface="Calibri" panose="020F0502020204030204"/>
              </a:rPr>
              <a:t> say hello and introduce yourself when you have been admitted into the session</a:t>
            </a:r>
          </a:p>
          <a:p>
            <a:pPr>
              <a:defRPr/>
            </a:pPr>
            <a:r>
              <a:rPr lang="en-GB" sz="1800" b="1" dirty="0">
                <a:latin typeface="Calibri" panose="020F0502020204030204"/>
              </a:rPr>
              <a:t>DO</a:t>
            </a:r>
            <a:r>
              <a:rPr lang="en-GB" sz="1800" dirty="0">
                <a:latin typeface="Calibri" panose="020F0502020204030204"/>
              </a:rPr>
              <a:t> put your camera on – it is good practice to have the camera on, so you can be seen and interact, and it helps to keep your focus.</a:t>
            </a:r>
          </a:p>
          <a:p>
            <a:pPr>
              <a:defRPr/>
            </a:pPr>
            <a:r>
              <a:rPr lang="en-GB" sz="1800" b="1" dirty="0">
                <a:latin typeface="Calibri" panose="020F0502020204030204"/>
              </a:rPr>
              <a:t>DO</a:t>
            </a:r>
            <a:r>
              <a:rPr lang="en-GB" sz="1800" dirty="0">
                <a:latin typeface="Calibri" panose="020F0502020204030204"/>
              </a:rPr>
              <a:t> mute your microphone when you are not talking. To help keep background noise to a minimum, make sure you mute your microphone when you are not speaking.</a:t>
            </a:r>
          </a:p>
          <a:p>
            <a:pPr>
              <a:defRPr/>
            </a:pPr>
            <a:r>
              <a:rPr lang="en-GB" sz="1800" b="1" dirty="0">
                <a:latin typeface="Calibri" panose="020F0502020204030204"/>
              </a:rPr>
              <a:t>DO</a:t>
            </a:r>
            <a:r>
              <a:rPr lang="en-GB" sz="1800" dirty="0">
                <a:latin typeface="Calibri" panose="020F0502020204030204"/>
              </a:rPr>
              <a:t> remember to speak to the camera and not to the screen when you are talking.</a:t>
            </a:r>
          </a:p>
          <a:p>
            <a:pPr>
              <a:defRPr/>
            </a:pPr>
            <a:r>
              <a:rPr lang="en-GB" sz="1800" b="1" dirty="0">
                <a:latin typeface="Calibri" panose="020F0502020204030204"/>
              </a:rPr>
              <a:t>DO</a:t>
            </a:r>
            <a:r>
              <a:rPr lang="en-GB" sz="1800" dirty="0">
                <a:latin typeface="Calibri" panose="020F0502020204030204"/>
              </a:rPr>
              <a:t> keep focused.</a:t>
            </a:r>
          </a:p>
          <a:p>
            <a:pPr>
              <a:defRPr/>
            </a:pPr>
            <a:r>
              <a:rPr lang="en-GB" sz="1800" b="1" dirty="0">
                <a:latin typeface="Calibri" panose="020F0502020204030204"/>
              </a:rPr>
              <a:t>DO</a:t>
            </a:r>
            <a:r>
              <a:rPr lang="en-GB" sz="1800" dirty="0">
                <a:latin typeface="Calibri" panose="020F0502020204030204"/>
              </a:rPr>
              <a:t> be courteous to other attendees. If you want to ask a question, please do not interrupt the speaker, instead, raise your hand.</a:t>
            </a:r>
          </a:p>
          <a:p>
            <a:pPr>
              <a:defRPr/>
            </a:pPr>
            <a:r>
              <a:rPr lang="en-GB" sz="1800" b="1" dirty="0"/>
              <a:t>Do</a:t>
            </a:r>
            <a:r>
              <a:rPr lang="en-GB" sz="1800" dirty="0">
                <a:latin typeface="Calibri" panose="020F0502020204030204"/>
              </a:rPr>
              <a:t> limit distractions. You can make it easier to focus on the meeting by turning off notifications, closing or minimising running apps, muting your smartphone and not eating.</a:t>
            </a:r>
          </a:p>
          <a:p>
            <a:pPr marL="457200" indent="-457200">
              <a:defRPr/>
            </a:pPr>
            <a:endParaRPr lang="en-GB" sz="900" dirty="0">
              <a:latin typeface="Calibri" panose="020F0502020204030204"/>
            </a:endParaRPr>
          </a:p>
          <a:p>
            <a:endParaRPr lang="en-GB" sz="900" dirty="0"/>
          </a:p>
        </p:txBody>
      </p:sp>
      <p:pic>
        <p:nvPicPr>
          <p:cNvPr id="6" name="Picture 5" descr="Shape&#10;&#10;Description automatically generated">
            <a:extLst>
              <a:ext uri="{FF2B5EF4-FFF2-40B4-BE49-F238E27FC236}">
                <a16:creationId xmlns:a16="http://schemas.microsoft.com/office/drawing/2014/main" id="{0414E0BD-DA75-4DAD-876D-36B62BC5151A}"/>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248" r="19725"/>
          <a:stretch/>
        </p:blipFill>
        <p:spPr>
          <a:xfrm>
            <a:off x="9020071" y="170822"/>
            <a:ext cx="1498455" cy="1526841"/>
          </a:xfrm>
          <a:prstGeom prst="rect">
            <a:avLst/>
          </a:prstGeom>
        </p:spPr>
      </p:pic>
    </p:spTree>
    <p:extLst>
      <p:ext uri="{BB962C8B-B14F-4D97-AF65-F5344CB8AC3E}">
        <p14:creationId xmlns:p14="http://schemas.microsoft.com/office/powerpoint/2010/main" val="18354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BCB793B-C3BB-4412-8FF5-326CE1A3F774}"/>
              </a:ext>
            </a:extLst>
          </p:cNvPr>
          <p:cNvSpPr>
            <a:spLocks noGrp="1"/>
          </p:cNvSpPr>
          <p:nvPr>
            <p:ph idx="1"/>
          </p:nvPr>
        </p:nvSpPr>
        <p:spPr>
          <a:xfrm>
            <a:off x="1770184" y="1697663"/>
            <a:ext cx="8651631" cy="4783525"/>
          </a:xfrm>
        </p:spPr>
        <p:txBody>
          <a:bodyPr anchor="ctr">
            <a:normAutofit/>
          </a:bodyPr>
          <a:lstStyle/>
          <a:p>
            <a:pPr marL="457200" indent="-457200">
              <a:defRPr/>
            </a:pPr>
            <a:endParaRPr lang="en-GB" sz="900" dirty="0">
              <a:latin typeface="Calibri" panose="020F0502020204030204"/>
            </a:endParaRPr>
          </a:p>
          <a:p>
            <a:endParaRPr lang="en-GB" sz="900" dirty="0"/>
          </a:p>
        </p:txBody>
      </p:sp>
      <p:sp>
        <p:nvSpPr>
          <p:cNvPr id="5" name="Title 4">
            <a:extLst>
              <a:ext uri="{FF2B5EF4-FFF2-40B4-BE49-F238E27FC236}">
                <a16:creationId xmlns:a16="http://schemas.microsoft.com/office/drawing/2014/main" id="{F5A00AAC-53C4-852B-2994-243BD294A694}"/>
              </a:ext>
            </a:extLst>
          </p:cNvPr>
          <p:cNvSpPr>
            <a:spLocks noGrp="1"/>
          </p:cNvSpPr>
          <p:nvPr>
            <p:ph type="title"/>
          </p:nvPr>
        </p:nvSpPr>
        <p:spPr>
          <a:xfrm>
            <a:off x="838200" y="365126"/>
            <a:ext cx="10515600" cy="1784185"/>
          </a:xfrm>
        </p:spPr>
        <p:txBody>
          <a:bodyPr/>
          <a:lstStyle/>
          <a:p>
            <a:r>
              <a:rPr lang="en-GB" dirty="0">
                <a:solidFill>
                  <a:schemeClr val="tx2"/>
                </a:solidFill>
              </a:rPr>
              <a:t>What is mindfulness?</a:t>
            </a:r>
            <a:br>
              <a:rPr lang="en-GB" dirty="0">
                <a:solidFill>
                  <a:schemeClr val="tx2"/>
                </a:solidFill>
              </a:rPr>
            </a:br>
            <a:endParaRPr lang="en-GB" dirty="0">
              <a:solidFill>
                <a:schemeClr val="tx2"/>
              </a:solidFill>
            </a:endParaRPr>
          </a:p>
        </p:txBody>
      </p:sp>
      <p:pic>
        <p:nvPicPr>
          <p:cNvPr id="8" name="Picture 7" descr="A wooden sign with white text&#10;&#10;Description automatically generated">
            <a:extLst>
              <a:ext uri="{FF2B5EF4-FFF2-40B4-BE49-F238E27FC236}">
                <a16:creationId xmlns:a16="http://schemas.microsoft.com/office/drawing/2014/main" id="{63DADAAF-234C-F59E-64C7-73C5D8D2002E}"/>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319736" y="233463"/>
            <a:ext cx="5192139" cy="3461426"/>
          </a:xfrm>
          <a:prstGeom prst="rect">
            <a:avLst/>
          </a:prstGeom>
        </p:spPr>
      </p:pic>
      <p:sp>
        <p:nvSpPr>
          <p:cNvPr id="9" name="TextBox 8">
            <a:extLst>
              <a:ext uri="{FF2B5EF4-FFF2-40B4-BE49-F238E27FC236}">
                <a16:creationId xmlns:a16="http://schemas.microsoft.com/office/drawing/2014/main" id="{83CAD9EB-37FF-60A5-7FFC-D93B1D951C8A}"/>
              </a:ext>
            </a:extLst>
          </p:cNvPr>
          <p:cNvSpPr txBox="1"/>
          <p:nvPr/>
        </p:nvSpPr>
        <p:spPr>
          <a:xfrm>
            <a:off x="301657" y="1453852"/>
            <a:ext cx="5464404" cy="4524315"/>
          </a:xfrm>
          <a:prstGeom prst="rect">
            <a:avLst/>
          </a:prstGeom>
          <a:noFill/>
        </p:spPr>
        <p:txBody>
          <a:bodyPr wrap="square" rtlCol="0">
            <a:spAutoFit/>
          </a:bodyPr>
          <a:lstStyle/>
          <a:p>
            <a:r>
              <a:rPr lang="en-GB" dirty="0">
                <a:solidFill>
                  <a:schemeClr val="tx2"/>
                </a:solidFill>
              </a:rPr>
              <a:t>MIND (www.mind.org.uk)</a:t>
            </a:r>
          </a:p>
          <a:p>
            <a:endParaRPr lang="en-GB" dirty="0">
              <a:solidFill>
                <a:schemeClr val="tx2"/>
              </a:solidFill>
            </a:endParaRPr>
          </a:p>
          <a:p>
            <a:r>
              <a:rPr lang="en-GB" dirty="0">
                <a:solidFill>
                  <a:schemeClr val="tx2"/>
                </a:solidFill>
              </a:rPr>
              <a:t>Mindfulness is a technique you can learn which involves noticing what is happening around you in the “present moment”.</a:t>
            </a:r>
          </a:p>
          <a:p>
            <a:endParaRPr lang="en-GB" dirty="0">
              <a:solidFill>
                <a:schemeClr val="tx2"/>
              </a:solidFill>
            </a:endParaRPr>
          </a:p>
          <a:p>
            <a:r>
              <a:rPr lang="en-GB" dirty="0">
                <a:solidFill>
                  <a:schemeClr val="tx2"/>
                </a:solidFill>
              </a:rPr>
              <a:t>It is to be aware without judgement.</a:t>
            </a:r>
          </a:p>
          <a:p>
            <a:r>
              <a:rPr lang="en-GB" dirty="0">
                <a:solidFill>
                  <a:schemeClr val="tx2"/>
                </a:solidFill>
              </a:rPr>
              <a:t>Mindfulness techniques have roots in Buddhism and meditation.</a:t>
            </a:r>
          </a:p>
          <a:p>
            <a:endParaRPr lang="en-GB" dirty="0">
              <a:solidFill>
                <a:schemeClr val="tx2"/>
              </a:solidFill>
            </a:endParaRPr>
          </a:p>
          <a:p>
            <a:r>
              <a:rPr lang="en-GB" dirty="0">
                <a:solidFill>
                  <a:schemeClr val="tx2"/>
                </a:solidFill>
              </a:rPr>
              <a:t>Does not require you to be spiritual or have any particular beliefs.</a:t>
            </a:r>
          </a:p>
          <a:p>
            <a:endParaRPr lang="en-GB" dirty="0">
              <a:solidFill>
                <a:schemeClr val="tx2"/>
              </a:solidFill>
            </a:endParaRPr>
          </a:p>
          <a:p>
            <a:r>
              <a:rPr lang="en-GB" dirty="0">
                <a:solidFill>
                  <a:schemeClr val="tx2"/>
                </a:solidFill>
              </a:rPr>
              <a:t>It is a skill that requires work like any therapy and also needs practice as you would if you were learning a new skill.</a:t>
            </a:r>
          </a:p>
        </p:txBody>
      </p:sp>
    </p:spTree>
    <p:extLst>
      <p:ext uri="{BB962C8B-B14F-4D97-AF65-F5344CB8AC3E}">
        <p14:creationId xmlns:p14="http://schemas.microsoft.com/office/powerpoint/2010/main" val="258378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C276-83BF-4AEE-95A9-C4FBDE1A6C58}"/>
              </a:ext>
            </a:extLst>
          </p:cNvPr>
          <p:cNvSpPr>
            <a:spLocks noGrp="1"/>
          </p:cNvSpPr>
          <p:nvPr>
            <p:ph type="title"/>
          </p:nvPr>
        </p:nvSpPr>
        <p:spPr>
          <a:xfrm>
            <a:off x="2759969" y="0"/>
            <a:ext cx="6672063" cy="1128068"/>
          </a:xfrm>
        </p:spPr>
        <p:txBody>
          <a:bodyPr anchor="ctr">
            <a:normAutofit/>
          </a:bodyPr>
          <a:lstStyle/>
          <a:p>
            <a:r>
              <a:rPr lang="en-GB" sz="3500" dirty="0"/>
              <a:t>How can we practice mindfulness? </a:t>
            </a:r>
          </a:p>
        </p:txBody>
      </p:sp>
      <p:sp>
        <p:nvSpPr>
          <p:cNvPr id="5" name="TextBox 4">
            <a:extLst>
              <a:ext uri="{FF2B5EF4-FFF2-40B4-BE49-F238E27FC236}">
                <a16:creationId xmlns:a16="http://schemas.microsoft.com/office/drawing/2014/main" id="{B4F2DFAC-583C-FDEE-006B-2C70D4586DB6}"/>
              </a:ext>
            </a:extLst>
          </p:cNvPr>
          <p:cNvSpPr txBox="1"/>
          <p:nvPr/>
        </p:nvSpPr>
        <p:spPr>
          <a:xfrm>
            <a:off x="320511" y="999241"/>
            <a:ext cx="9455085" cy="3139321"/>
          </a:xfrm>
          <a:prstGeom prst="rect">
            <a:avLst/>
          </a:prstGeom>
          <a:noFill/>
        </p:spPr>
        <p:txBody>
          <a:bodyPr wrap="square" rtlCol="0">
            <a:spAutoFit/>
          </a:bodyPr>
          <a:lstStyle/>
          <a:p>
            <a:r>
              <a:rPr lang="en-GB" dirty="0">
                <a:solidFill>
                  <a:schemeClr val="tx2"/>
                </a:solidFill>
              </a:rPr>
              <a:t>Being more aware of the present moment enables you to </a:t>
            </a:r>
          </a:p>
          <a:p>
            <a:endParaRPr lang="en-GB" dirty="0">
              <a:solidFill>
                <a:schemeClr val="tx2"/>
              </a:solidFill>
            </a:endParaRPr>
          </a:p>
          <a:p>
            <a:r>
              <a:rPr lang="en-GB" dirty="0">
                <a:solidFill>
                  <a:schemeClr val="tx2"/>
                </a:solidFill>
              </a:rPr>
              <a:t>Become more self aware.</a:t>
            </a:r>
          </a:p>
          <a:p>
            <a:endParaRPr lang="en-GB" dirty="0">
              <a:solidFill>
                <a:schemeClr val="tx2"/>
              </a:solidFill>
            </a:endParaRPr>
          </a:p>
          <a:p>
            <a:r>
              <a:rPr lang="en-GB" dirty="0">
                <a:solidFill>
                  <a:schemeClr val="tx2"/>
                </a:solidFill>
              </a:rPr>
              <a:t>Feel less stressed and feel calmer.</a:t>
            </a:r>
          </a:p>
          <a:p>
            <a:endParaRPr lang="en-GB" dirty="0">
              <a:solidFill>
                <a:schemeClr val="tx2"/>
              </a:solidFill>
            </a:endParaRPr>
          </a:p>
          <a:p>
            <a:r>
              <a:rPr lang="en-GB" dirty="0">
                <a:solidFill>
                  <a:schemeClr val="tx2"/>
                </a:solidFill>
              </a:rPr>
              <a:t>Helps to enable you to choose how you respond to your thoughts and feelings.</a:t>
            </a:r>
          </a:p>
          <a:p>
            <a:endParaRPr lang="en-GB" dirty="0">
              <a:solidFill>
                <a:schemeClr val="tx2"/>
              </a:solidFill>
            </a:endParaRPr>
          </a:p>
          <a:p>
            <a:r>
              <a:rPr lang="en-GB" dirty="0">
                <a:solidFill>
                  <a:schemeClr val="tx2"/>
                </a:solidFill>
              </a:rPr>
              <a:t>Assists you to be able to cope with any difficult or unhelpful thoughts that you are feeling.</a:t>
            </a:r>
          </a:p>
          <a:p>
            <a:endParaRPr lang="en-GB" dirty="0">
              <a:solidFill>
                <a:schemeClr val="tx2"/>
              </a:solidFill>
            </a:endParaRPr>
          </a:p>
          <a:p>
            <a:r>
              <a:rPr lang="en-GB" dirty="0">
                <a:solidFill>
                  <a:schemeClr val="tx2"/>
                </a:solidFill>
              </a:rPr>
              <a:t>Enables you to be kinder to yourself.</a:t>
            </a:r>
          </a:p>
        </p:txBody>
      </p:sp>
      <p:pic>
        <p:nvPicPr>
          <p:cNvPr id="8" name="Picture 7" descr="A rock on sand with lines in the sand&#10;&#10;Description automatically generated">
            <a:extLst>
              <a:ext uri="{FF2B5EF4-FFF2-40B4-BE49-F238E27FC236}">
                <a16:creationId xmlns:a16="http://schemas.microsoft.com/office/drawing/2014/main" id="{0F4E2F68-0A2B-B706-C7CB-7D292015520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6015153" y="3806973"/>
            <a:ext cx="4888550" cy="2895485"/>
          </a:xfrm>
          <a:prstGeom prst="rect">
            <a:avLst/>
          </a:prstGeom>
        </p:spPr>
      </p:pic>
    </p:spTree>
    <p:extLst>
      <p:ext uri="{BB962C8B-B14F-4D97-AF65-F5344CB8AC3E}">
        <p14:creationId xmlns:p14="http://schemas.microsoft.com/office/powerpoint/2010/main" val="3457063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C276-83BF-4AEE-95A9-C4FBDE1A6C58}"/>
              </a:ext>
            </a:extLst>
          </p:cNvPr>
          <p:cNvSpPr>
            <a:spLocks noGrp="1"/>
          </p:cNvSpPr>
          <p:nvPr>
            <p:ph type="title"/>
          </p:nvPr>
        </p:nvSpPr>
        <p:spPr>
          <a:xfrm>
            <a:off x="2759969" y="0"/>
            <a:ext cx="6672063" cy="1128068"/>
          </a:xfrm>
        </p:spPr>
        <p:txBody>
          <a:bodyPr anchor="ctr">
            <a:normAutofit/>
          </a:bodyPr>
          <a:lstStyle/>
          <a:p>
            <a:r>
              <a:rPr lang="en-GB" sz="3500" dirty="0"/>
              <a:t> </a:t>
            </a:r>
          </a:p>
        </p:txBody>
      </p:sp>
      <p:sp>
        <p:nvSpPr>
          <p:cNvPr id="3" name="Content Placeholder 2">
            <a:extLst>
              <a:ext uri="{FF2B5EF4-FFF2-40B4-BE49-F238E27FC236}">
                <a16:creationId xmlns:a16="http://schemas.microsoft.com/office/drawing/2014/main" id="{5BCB793B-C3BB-4412-8FF5-326CE1A3F774}"/>
              </a:ext>
            </a:extLst>
          </p:cNvPr>
          <p:cNvSpPr>
            <a:spLocks noGrp="1"/>
          </p:cNvSpPr>
          <p:nvPr>
            <p:ph idx="1"/>
          </p:nvPr>
        </p:nvSpPr>
        <p:spPr>
          <a:xfrm>
            <a:off x="1770184" y="1697663"/>
            <a:ext cx="8651631" cy="4783525"/>
          </a:xfrm>
        </p:spPr>
        <p:txBody>
          <a:bodyPr anchor="ctr">
            <a:normAutofit/>
          </a:bodyPr>
          <a:lstStyle/>
          <a:p>
            <a:pPr marL="457200" indent="-457200">
              <a:defRPr/>
            </a:pPr>
            <a:endParaRPr lang="en-GB" sz="900" dirty="0">
              <a:latin typeface="Calibri" panose="020F0502020204030204"/>
            </a:endParaRPr>
          </a:p>
          <a:p>
            <a:endParaRPr lang="en-GB" sz="900" dirty="0"/>
          </a:p>
        </p:txBody>
      </p:sp>
      <p:pic>
        <p:nvPicPr>
          <p:cNvPr id="4" name="Online Media 3" title="What is Mindfulness?">
            <a:hlinkClick r:id="" action="ppaction://media"/>
            <a:extLst>
              <a:ext uri="{FF2B5EF4-FFF2-40B4-BE49-F238E27FC236}">
                <a16:creationId xmlns:a16="http://schemas.microsoft.com/office/drawing/2014/main" id="{B62D77C6-4C82-A2CA-9470-92AC31674C45}"/>
              </a:ext>
            </a:extLst>
          </p:cNvPr>
          <p:cNvPicPr>
            <a:picLocks noRot="1" noChangeAspect="1"/>
          </p:cNvPicPr>
          <p:nvPr>
            <a:videoFile r:link="rId1"/>
          </p:nvPr>
        </p:nvPicPr>
        <p:blipFill>
          <a:blip r:embed="rId3"/>
          <a:stretch>
            <a:fillRect/>
          </a:stretch>
        </p:blipFill>
        <p:spPr>
          <a:xfrm>
            <a:off x="22225" y="0"/>
            <a:ext cx="12147550" cy="6858000"/>
          </a:xfrm>
          <a:prstGeom prst="rect">
            <a:avLst/>
          </a:prstGeom>
        </p:spPr>
      </p:pic>
    </p:spTree>
    <p:extLst>
      <p:ext uri="{BB962C8B-B14F-4D97-AF65-F5344CB8AC3E}">
        <p14:creationId xmlns:p14="http://schemas.microsoft.com/office/powerpoint/2010/main" val="40288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C276-83BF-4AEE-95A9-C4FBDE1A6C58}"/>
              </a:ext>
            </a:extLst>
          </p:cNvPr>
          <p:cNvSpPr>
            <a:spLocks noGrp="1"/>
          </p:cNvSpPr>
          <p:nvPr>
            <p:ph type="title"/>
          </p:nvPr>
        </p:nvSpPr>
        <p:spPr>
          <a:xfrm>
            <a:off x="2759969" y="0"/>
            <a:ext cx="6672063" cy="1128068"/>
          </a:xfrm>
        </p:spPr>
        <p:txBody>
          <a:bodyPr anchor="ctr">
            <a:normAutofit/>
          </a:bodyPr>
          <a:lstStyle/>
          <a:p>
            <a:r>
              <a:rPr lang="en-GB" sz="3500" dirty="0"/>
              <a:t>Will it work for me?</a:t>
            </a:r>
          </a:p>
        </p:txBody>
      </p:sp>
      <p:sp>
        <p:nvSpPr>
          <p:cNvPr id="5" name="TextBox 4">
            <a:extLst>
              <a:ext uri="{FF2B5EF4-FFF2-40B4-BE49-F238E27FC236}">
                <a16:creationId xmlns:a16="http://schemas.microsoft.com/office/drawing/2014/main" id="{B4F2DFAC-583C-FDEE-006B-2C70D4586DB6}"/>
              </a:ext>
            </a:extLst>
          </p:cNvPr>
          <p:cNvSpPr txBox="1"/>
          <p:nvPr/>
        </p:nvSpPr>
        <p:spPr>
          <a:xfrm>
            <a:off x="518474" y="1809946"/>
            <a:ext cx="9455085" cy="4247317"/>
          </a:xfrm>
          <a:prstGeom prst="rect">
            <a:avLst/>
          </a:prstGeom>
          <a:noFill/>
        </p:spPr>
        <p:txBody>
          <a:bodyPr wrap="square" rtlCol="0">
            <a:spAutoFit/>
          </a:bodyPr>
          <a:lstStyle/>
          <a:p>
            <a:r>
              <a:rPr lang="en-GB" dirty="0">
                <a:solidFill>
                  <a:schemeClr val="tx2"/>
                </a:solidFill>
              </a:rPr>
              <a:t>As with everything in our lives we are all individual.</a:t>
            </a:r>
          </a:p>
          <a:p>
            <a:r>
              <a:rPr lang="en-GB" dirty="0">
                <a:solidFill>
                  <a:schemeClr val="tx2"/>
                </a:solidFill>
              </a:rPr>
              <a:t>We all experience the world differently.</a:t>
            </a:r>
          </a:p>
          <a:p>
            <a:r>
              <a:rPr lang="en-GB" dirty="0">
                <a:solidFill>
                  <a:schemeClr val="tx2"/>
                </a:solidFill>
              </a:rPr>
              <a:t>There is nothing to lose from trying it.</a:t>
            </a:r>
          </a:p>
          <a:p>
            <a:endParaRPr lang="en-GB" dirty="0">
              <a:solidFill>
                <a:schemeClr val="tx2"/>
              </a:solidFill>
            </a:endParaRPr>
          </a:p>
          <a:p>
            <a:r>
              <a:rPr lang="en-GB" dirty="0">
                <a:solidFill>
                  <a:schemeClr val="tx2"/>
                </a:solidFill>
              </a:rPr>
              <a:t>It may:</a:t>
            </a:r>
          </a:p>
          <a:p>
            <a:endParaRPr lang="en-GB" dirty="0">
              <a:solidFill>
                <a:schemeClr val="tx2"/>
              </a:solidFill>
            </a:endParaRPr>
          </a:p>
          <a:p>
            <a:pPr marL="285750" indent="-285750">
              <a:buFont typeface="Wingdings" panose="05000000000000000000" pitchFamily="2" charset="2"/>
              <a:buChar char="v"/>
            </a:pPr>
            <a:r>
              <a:rPr lang="en-GB" dirty="0">
                <a:solidFill>
                  <a:schemeClr val="tx2"/>
                </a:solidFill>
              </a:rPr>
              <a:t>Help you to notice how thoughts come and go in your mind.</a:t>
            </a:r>
          </a:p>
          <a:p>
            <a:endParaRPr lang="en-GB" dirty="0">
              <a:solidFill>
                <a:schemeClr val="tx2"/>
              </a:solidFill>
            </a:endParaRPr>
          </a:p>
          <a:p>
            <a:pPr marL="285750" indent="-285750">
              <a:buFont typeface="Wingdings" panose="05000000000000000000" pitchFamily="2" charset="2"/>
              <a:buChar char="v"/>
            </a:pPr>
            <a:r>
              <a:rPr lang="en-GB" dirty="0">
                <a:solidFill>
                  <a:schemeClr val="tx2"/>
                </a:solidFill>
              </a:rPr>
              <a:t>Help you to create space between you and your thoughts.</a:t>
            </a:r>
          </a:p>
          <a:p>
            <a:endParaRPr lang="en-GB" dirty="0">
              <a:solidFill>
                <a:schemeClr val="tx2"/>
              </a:solidFill>
            </a:endParaRPr>
          </a:p>
          <a:p>
            <a:pPr marL="285750" indent="-285750">
              <a:buFont typeface="Wingdings" panose="05000000000000000000" pitchFamily="2" charset="2"/>
              <a:buChar char="v"/>
            </a:pPr>
            <a:r>
              <a:rPr lang="en-GB" dirty="0">
                <a:solidFill>
                  <a:schemeClr val="tx2"/>
                </a:solidFill>
              </a:rPr>
              <a:t>Help you notice what your body is telling you.</a:t>
            </a:r>
          </a:p>
          <a:p>
            <a:pPr marL="285750" indent="-285750">
              <a:buFont typeface="Wingdings" panose="05000000000000000000" pitchFamily="2" charset="2"/>
              <a:buChar char="v"/>
            </a:pPr>
            <a:endParaRPr lang="en-GB" dirty="0">
              <a:solidFill>
                <a:schemeClr val="tx2"/>
              </a:solidFill>
            </a:endParaRPr>
          </a:p>
          <a:p>
            <a:r>
              <a:rPr lang="en-GB" dirty="0">
                <a:solidFill>
                  <a:schemeClr val="tx2"/>
                </a:solidFill>
              </a:rPr>
              <a:t>Reach out to your skills and development coach for support if you feel your mental wellbeing / mental health is becoming compromised.</a:t>
            </a:r>
          </a:p>
          <a:p>
            <a:endParaRPr lang="en-GB" dirty="0">
              <a:solidFill>
                <a:schemeClr val="tx2"/>
              </a:solidFill>
            </a:endParaRPr>
          </a:p>
        </p:txBody>
      </p:sp>
    </p:spTree>
    <p:extLst>
      <p:ext uri="{BB962C8B-B14F-4D97-AF65-F5344CB8AC3E}">
        <p14:creationId xmlns:p14="http://schemas.microsoft.com/office/powerpoint/2010/main" val="3836286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9C276-83BF-4AEE-95A9-C4FBDE1A6C58}"/>
              </a:ext>
            </a:extLst>
          </p:cNvPr>
          <p:cNvSpPr>
            <a:spLocks noGrp="1"/>
          </p:cNvSpPr>
          <p:nvPr>
            <p:ph type="title"/>
          </p:nvPr>
        </p:nvSpPr>
        <p:spPr>
          <a:xfrm>
            <a:off x="2759969" y="0"/>
            <a:ext cx="6672063" cy="1128068"/>
          </a:xfrm>
        </p:spPr>
        <p:txBody>
          <a:bodyPr anchor="ctr">
            <a:normAutofit/>
          </a:bodyPr>
          <a:lstStyle/>
          <a:p>
            <a:pPr algn="ctr"/>
            <a:r>
              <a:rPr lang="en-GB" sz="3500" dirty="0"/>
              <a:t>Take a moment</a:t>
            </a:r>
          </a:p>
        </p:txBody>
      </p:sp>
      <p:sp>
        <p:nvSpPr>
          <p:cNvPr id="5" name="TextBox 4">
            <a:extLst>
              <a:ext uri="{FF2B5EF4-FFF2-40B4-BE49-F238E27FC236}">
                <a16:creationId xmlns:a16="http://schemas.microsoft.com/office/drawing/2014/main" id="{B4F2DFAC-583C-FDEE-006B-2C70D4586DB6}"/>
              </a:ext>
            </a:extLst>
          </p:cNvPr>
          <p:cNvSpPr txBox="1"/>
          <p:nvPr/>
        </p:nvSpPr>
        <p:spPr>
          <a:xfrm>
            <a:off x="395926" y="1036948"/>
            <a:ext cx="9455085" cy="2031325"/>
          </a:xfrm>
          <a:prstGeom prst="rect">
            <a:avLst/>
          </a:prstGeom>
          <a:noFill/>
        </p:spPr>
        <p:txBody>
          <a:bodyPr wrap="square" rtlCol="0">
            <a:spAutoFit/>
          </a:bodyPr>
          <a:lstStyle/>
          <a:p>
            <a:r>
              <a:rPr lang="en-GB" dirty="0">
                <a:solidFill>
                  <a:schemeClr val="tx2"/>
                </a:solidFill>
              </a:rPr>
              <a:t>Let us all take a few moments to have a try at the breathing exercises.</a:t>
            </a:r>
          </a:p>
          <a:p>
            <a:endParaRPr lang="en-GB" dirty="0">
              <a:solidFill>
                <a:schemeClr val="tx2"/>
              </a:solidFill>
            </a:endParaRPr>
          </a:p>
          <a:p>
            <a:r>
              <a:rPr lang="en-GB" dirty="0">
                <a:solidFill>
                  <a:schemeClr val="tx2"/>
                </a:solidFill>
              </a:rPr>
              <a:t>Follow my instructions</a:t>
            </a:r>
          </a:p>
          <a:p>
            <a:endParaRPr lang="en-GB" dirty="0">
              <a:solidFill>
                <a:schemeClr val="tx2"/>
              </a:solidFill>
            </a:endParaRPr>
          </a:p>
          <a:p>
            <a:r>
              <a:rPr lang="en-GB" dirty="0">
                <a:solidFill>
                  <a:schemeClr val="tx2"/>
                </a:solidFill>
              </a:rPr>
              <a:t>Make sure you breathe in deeply through your nose </a:t>
            </a:r>
            <a:r>
              <a:rPr lang="en-GB">
                <a:solidFill>
                  <a:schemeClr val="tx2"/>
                </a:solidFill>
              </a:rPr>
              <a:t>and slowly out </a:t>
            </a:r>
            <a:r>
              <a:rPr lang="en-GB" dirty="0">
                <a:solidFill>
                  <a:schemeClr val="tx2"/>
                </a:solidFill>
              </a:rPr>
              <a:t>through your mouth</a:t>
            </a:r>
          </a:p>
          <a:p>
            <a:endParaRPr lang="en-GB" dirty="0">
              <a:solidFill>
                <a:schemeClr val="tx2"/>
              </a:solidFill>
            </a:endParaRPr>
          </a:p>
          <a:p>
            <a:endParaRPr lang="en-GB" dirty="0">
              <a:solidFill>
                <a:schemeClr val="tx2"/>
              </a:solidFill>
            </a:endParaRPr>
          </a:p>
        </p:txBody>
      </p:sp>
      <p:pic>
        <p:nvPicPr>
          <p:cNvPr id="4" name="Picture 3" descr="A heart shaped stone with a word on it&#10;&#10;Description automatically generated">
            <a:extLst>
              <a:ext uri="{FF2B5EF4-FFF2-40B4-BE49-F238E27FC236}">
                <a16:creationId xmlns:a16="http://schemas.microsoft.com/office/drawing/2014/main" id="{7F00299D-C4A7-EBBF-E4A5-C5C9D952C44B}"/>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973568" y="3068273"/>
            <a:ext cx="5485418" cy="3437529"/>
          </a:xfrm>
          <a:prstGeom prst="rect">
            <a:avLst/>
          </a:prstGeom>
        </p:spPr>
      </p:pic>
    </p:spTree>
    <p:extLst>
      <p:ext uri="{BB962C8B-B14F-4D97-AF65-F5344CB8AC3E}">
        <p14:creationId xmlns:p14="http://schemas.microsoft.com/office/powerpoint/2010/main" val="3688751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95AD2-368E-4DC1-B112-785EFDA4D9A4}"/>
              </a:ext>
            </a:extLst>
          </p:cNvPr>
          <p:cNvSpPr>
            <a:spLocks noGrp="1"/>
          </p:cNvSpPr>
          <p:nvPr>
            <p:ph type="ctrTitle"/>
          </p:nvPr>
        </p:nvSpPr>
        <p:spPr>
          <a:xfrm>
            <a:off x="1819465" y="810884"/>
            <a:ext cx="8553071" cy="2876908"/>
          </a:xfrm>
        </p:spPr>
        <p:txBody>
          <a:bodyPr>
            <a:normAutofit/>
          </a:bodyPr>
          <a:lstStyle/>
          <a:p>
            <a:br>
              <a:rPr lang="en-GB" dirty="0"/>
            </a:br>
            <a:endParaRPr lang="en-GB" dirty="0"/>
          </a:p>
        </p:txBody>
      </p:sp>
      <p:pic>
        <p:nvPicPr>
          <p:cNvPr id="3" name="Picture 2">
            <a:extLst>
              <a:ext uri="{FF2B5EF4-FFF2-40B4-BE49-F238E27FC236}">
                <a16:creationId xmlns:a16="http://schemas.microsoft.com/office/drawing/2014/main" id="{E267CB9E-8AE1-49B1-BF42-1EEF86CAE814}"/>
              </a:ext>
            </a:extLst>
          </p:cNvPr>
          <p:cNvPicPr>
            <a:picLocks noChangeAspect="1"/>
          </p:cNvPicPr>
          <p:nvPr/>
        </p:nvPicPr>
        <p:blipFill>
          <a:blip r:embed="rId2"/>
          <a:stretch>
            <a:fillRect/>
          </a:stretch>
        </p:blipFill>
        <p:spPr>
          <a:xfrm>
            <a:off x="0" y="0"/>
            <a:ext cx="12192000" cy="6858000"/>
          </a:xfrm>
          <a:prstGeom prst="rect">
            <a:avLst/>
          </a:prstGeom>
        </p:spPr>
      </p:pic>
      <p:sp>
        <p:nvSpPr>
          <p:cNvPr id="5" name="Content Placeholder 2">
            <a:extLst>
              <a:ext uri="{FF2B5EF4-FFF2-40B4-BE49-F238E27FC236}">
                <a16:creationId xmlns:a16="http://schemas.microsoft.com/office/drawing/2014/main" id="{13B6E69D-E72B-4BA5-A9C1-4AE43434CFEF}"/>
              </a:ext>
            </a:extLst>
          </p:cNvPr>
          <p:cNvSpPr txBox="1">
            <a:spLocks/>
          </p:cNvSpPr>
          <p:nvPr/>
        </p:nvSpPr>
        <p:spPr>
          <a:xfrm>
            <a:off x="4369872" y="1230474"/>
            <a:ext cx="5613113" cy="43879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E3D7F"/>
                </a:solidFill>
                <a:latin typeface="+mn-lt"/>
                <a:ea typeface="+mn-ea"/>
                <a:cs typeface="+mn-cs"/>
              </a:defRPr>
            </a:lvl1pPr>
            <a:lvl2pPr marL="457200" indent="0" algn="ctr" defTabSz="914400" rtl="0" eaLnBrk="1" latinLnBrk="0" hangingPunct="1">
              <a:lnSpc>
                <a:spcPct val="90000"/>
              </a:lnSpc>
              <a:spcBef>
                <a:spcPts val="500"/>
              </a:spcBef>
              <a:buClr>
                <a:srgbClr val="1E3D7F"/>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B050"/>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FFC000"/>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7030A0"/>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4000" b="1" dirty="0">
              <a:latin typeface="Calibri" panose="020F0502020204030204"/>
            </a:endParaRPr>
          </a:p>
          <a:p>
            <a:endParaRPr lang="en-US" sz="4000" b="1" dirty="0">
              <a:latin typeface="Calibri" panose="020F0502020204030204"/>
            </a:endParaRPr>
          </a:p>
          <a:p>
            <a:endParaRPr lang="en-US" sz="4000" b="1" dirty="0">
              <a:latin typeface="Calibri" panose="020F0502020204030204"/>
            </a:endParaRPr>
          </a:p>
          <a:p>
            <a:endParaRPr lang="en-US" sz="4000" b="1" dirty="0">
              <a:latin typeface="Calibri" panose="020F0502020204030204"/>
            </a:endParaRPr>
          </a:p>
          <a:p>
            <a:endParaRPr lang="en-US" sz="4000" b="1" dirty="0">
              <a:latin typeface="Calibri" panose="020F0502020204030204"/>
            </a:endParaRPr>
          </a:p>
        </p:txBody>
      </p:sp>
      <p:sp>
        <p:nvSpPr>
          <p:cNvPr id="6" name="Title 1">
            <a:extLst>
              <a:ext uri="{FF2B5EF4-FFF2-40B4-BE49-F238E27FC236}">
                <a16:creationId xmlns:a16="http://schemas.microsoft.com/office/drawing/2014/main" id="{242A43A0-EBEB-4AE7-B4D3-72A872EFCA60}"/>
              </a:ext>
            </a:extLst>
          </p:cNvPr>
          <p:cNvSpPr txBox="1">
            <a:spLocks/>
          </p:cNvSpPr>
          <p:nvPr/>
        </p:nvSpPr>
        <p:spPr>
          <a:xfrm>
            <a:off x="1819464" y="150244"/>
            <a:ext cx="7886700" cy="83918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b="1" kern="1200">
                <a:solidFill>
                  <a:srgbClr val="1E3D7F"/>
                </a:solidFill>
                <a:latin typeface="+mj-lt"/>
                <a:ea typeface="+mj-ea"/>
                <a:cs typeface="+mj-cs"/>
              </a:defRPr>
            </a:lvl1pPr>
          </a:lstStyle>
          <a:p>
            <a:endParaRPr lang="en-GB" sz="4000" dirty="0">
              <a:latin typeface="Calibri Light" panose="020F0302020204030204"/>
            </a:endParaRPr>
          </a:p>
        </p:txBody>
      </p:sp>
      <p:pic>
        <p:nvPicPr>
          <p:cNvPr id="7" name="Picture 6" descr="A person in a meditation pose&#10;&#10;Description automatically generated">
            <a:extLst>
              <a:ext uri="{FF2B5EF4-FFF2-40B4-BE49-F238E27FC236}">
                <a16:creationId xmlns:a16="http://schemas.microsoft.com/office/drawing/2014/main" id="{4641DD74-2281-FAD8-05D0-5171A115C7F1}"/>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343619" y="569834"/>
            <a:ext cx="3730789" cy="4831237"/>
          </a:xfrm>
          <a:prstGeom prst="rect">
            <a:avLst/>
          </a:prstGeom>
        </p:spPr>
      </p:pic>
      <p:pic>
        <p:nvPicPr>
          <p:cNvPr id="8" name="Picture 7" descr="A group of light bulbs with a light bulb from them&#10;&#10;Description automatically generated">
            <a:extLst>
              <a:ext uri="{FF2B5EF4-FFF2-40B4-BE49-F238E27FC236}">
                <a16:creationId xmlns:a16="http://schemas.microsoft.com/office/drawing/2014/main" id="{74FB51AB-A742-DC5E-5449-1FF612029F54}"/>
              </a:ext>
            </a:extLst>
          </p:cNvPr>
          <p:cNvPicPr>
            <a:picLocks noChangeAspect="1"/>
          </p:cNvPicPr>
          <p:nvPr/>
        </p:nvPicPr>
        <p:blipFill>
          <a:blip r:embed="rId5">
            <a:extLst>
              <a:ext uri="{28A0092B-C50C-407E-A947-70E740481C1C}">
                <a14:useLocalDpi xmlns:a14="http://schemas.microsoft.com/office/drawing/2010/main" val="0"/>
              </a:ext>
              <a:ext uri="{837473B0-CC2E-450A-ABE3-18F120FF3D39}">
                <a1611:picAttrSrcUrl xmlns:a1611="http://schemas.microsoft.com/office/drawing/2016/11/main" r:id="rId6"/>
              </a:ext>
            </a:extLst>
          </a:blip>
          <a:stretch>
            <a:fillRect/>
          </a:stretch>
        </p:blipFill>
        <p:spPr>
          <a:xfrm>
            <a:off x="5082063" y="1562789"/>
            <a:ext cx="5585937" cy="3732421"/>
          </a:xfrm>
          <a:prstGeom prst="rect">
            <a:avLst/>
          </a:prstGeom>
        </p:spPr>
      </p:pic>
    </p:spTree>
    <p:extLst>
      <p:ext uri="{BB962C8B-B14F-4D97-AF65-F5344CB8AC3E}">
        <p14:creationId xmlns:p14="http://schemas.microsoft.com/office/powerpoint/2010/main" val="23775913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4F2DFAC-583C-FDEE-006B-2C70D4586DB6}"/>
              </a:ext>
            </a:extLst>
          </p:cNvPr>
          <p:cNvSpPr txBox="1"/>
          <p:nvPr/>
        </p:nvSpPr>
        <p:spPr>
          <a:xfrm>
            <a:off x="518474" y="1809946"/>
            <a:ext cx="4317477" cy="3693319"/>
          </a:xfrm>
          <a:prstGeom prst="rect">
            <a:avLst/>
          </a:prstGeom>
          <a:noFill/>
        </p:spPr>
        <p:txBody>
          <a:bodyPr wrap="square" rtlCol="0">
            <a:spAutoFit/>
          </a:bodyPr>
          <a:lstStyle/>
          <a:p>
            <a:r>
              <a:rPr lang="en-GB" dirty="0">
                <a:solidFill>
                  <a:schemeClr val="tx2"/>
                </a:solidFill>
                <a:hlinkClick r:id="rId2">
                  <a:extLst>
                    <a:ext uri="{A12FA001-AC4F-418D-AE19-62706E023703}">
                      <ahyp:hlinkClr xmlns:ahyp="http://schemas.microsoft.com/office/drawing/2018/hyperlinkcolor" val="tx"/>
                    </a:ext>
                  </a:extLst>
                </a:hlinkClick>
              </a:rPr>
              <a:t>https://www.mind.org.uk</a:t>
            </a:r>
            <a:endParaRPr lang="en-GB" dirty="0">
              <a:solidFill>
                <a:schemeClr val="tx2"/>
              </a:solidFill>
            </a:endParaRPr>
          </a:p>
          <a:p>
            <a:endParaRPr lang="en-GB" dirty="0">
              <a:solidFill>
                <a:schemeClr val="tx2"/>
              </a:solidFill>
            </a:endParaRPr>
          </a:p>
          <a:p>
            <a:r>
              <a:rPr lang="en-GB" dirty="0">
                <a:solidFill>
                  <a:schemeClr val="tx2"/>
                </a:solidFill>
                <a:hlinkClick r:id="rId3">
                  <a:extLst>
                    <a:ext uri="{A12FA001-AC4F-418D-AE19-62706E023703}">
                      <ahyp:hlinkClr xmlns:ahyp="http://schemas.microsoft.com/office/drawing/2018/hyperlinkcolor" val="tx"/>
                    </a:ext>
                  </a:extLst>
                </a:hlinkClick>
              </a:rPr>
              <a:t>https://www.nhs.uk</a:t>
            </a:r>
            <a:endParaRPr lang="en-GB" dirty="0">
              <a:solidFill>
                <a:schemeClr val="tx2"/>
              </a:solidFill>
            </a:endParaRPr>
          </a:p>
          <a:p>
            <a:endParaRPr lang="en-GB" dirty="0">
              <a:solidFill>
                <a:schemeClr val="tx2"/>
              </a:solidFill>
            </a:endParaRPr>
          </a:p>
          <a:p>
            <a:r>
              <a:rPr lang="en-GB" dirty="0">
                <a:solidFill>
                  <a:schemeClr val="tx2"/>
                </a:solidFill>
                <a:hlinkClick r:id="rId4">
                  <a:extLst>
                    <a:ext uri="{A12FA001-AC4F-418D-AE19-62706E023703}">
                      <ahyp:hlinkClr xmlns:ahyp="http://schemas.microsoft.com/office/drawing/2018/hyperlinkcolor" val="tx"/>
                    </a:ext>
                  </a:extLst>
                </a:hlinkClick>
              </a:rPr>
              <a:t>https://www.mindful.org</a:t>
            </a:r>
            <a:endParaRPr lang="en-GB" dirty="0">
              <a:solidFill>
                <a:schemeClr val="tx2"/>
              </a:solidFill>
            </a:endParaRPr>
          </a:p>
          <a:p>
            <a:endParaRPr lang="en-GB" dirty="0">
              <a:solidFill>
                <a:schemeClr val="tx2"/>
              </a:solidFill>
            </a:endParaRPr>
          </a:p>
          <a:p>
            <a:r>
              <a:rPr lang="en-GB" dirty="0">
                <a:solidFill>
                  <a:schemeClr val="tx2"/>
                </a:solidFill>
                <a:hlinkClick r:id="rId5">
                  <a:extLst>
                    <a:ext uri="{A12FA001-AC4F-418D-AE19-62706E023703}">
                      <ahyp:hlinkClr xmlns:ahyp="http://schemas.microsoft.com/office/drawing/2018/hyperlinkcolor" val="tx"/>
                    </a:ext>
                  </a:extLst>
                </a:hlinkClick>
              </a:rPr>
              <a:t>https://www.headspace.com</a:t>
            </a:r>
            <a:endParaRPr lang="en-GB" dirty="0">
              <a:solidFill>
                <a:schemeClr val="tx2"/>
              </a:solidFill>
            </a:endParaRPr>
          </a:p>
          <a:p>
            <a:endParaRPr lang="en-GB" dirty="0">
              <a:solidFill>
                <a:schemeClr val="tx2"/>
              </a:solidFill>
            </a:endParaRPr>
          </a:p>
          <a:p>
            <a:r>
              <a:rPr lang="en-GB" dirty="0">
                <a:solidFill>
                  <a:schemeClr val="tx2"/>
                </a:solidFill>
                <a:hlinkClick r:id="rId6">
                  <a:extLst>
                    <a:ext uri="{A12FA001-AC4F-418D-AE19-62706E023703}">
                      <ahyp:hlinkClr xmlns:ahyp="http://schemas.microsoft.com/office/drawing/2018/hyperlinkcolor" val="tx"/>
                    </a:ext>
                  </a:extLst>
                </a:hlinkClick>
              </a:rPr>
              <a:t>https://www.mentalhealth.org.uk</a:t>
            </a:r>
            <a:endParaRPr lang="en-GB" dirty="0">
              <a:solidFill>
                <a:schemeClr val="tx2"/>
              </a:solidFill>
            </a:endParaRPr>
          </a:p>
          <a:p>
            <a:endParaRPr lang="en-GB" dirty="0">
              <a:solidFill>
                <a:schemeClr val="tx2"/>
              </a:solidFill>
            </a:endParaRPr>
          </a:p>
          <a:p>
            <a:r>
              <a:rPr lang="en-GB" dirty="0">
                <a:solidFill>
                  <a:schemeClr val="tx2"/>
                </a:solidFill>
                <a:hlinkClick r:id="rId7">
                  <a:extLst>
                    <a:ext uri="{A12FA001-AC4F-418D-AE19-62706E023703}">
                      <ahyp:hlinkClr xmlns:ahyp="http://schemas.microsoft.com/office/drawing/2018/hyperlinkcolor" val="tx"/>
                    </a:ext>
                  </a:extLst>
                </a:hlinkClick>
              </a:rPr>
              <a:t>https://www.better.org.uk</a:t>
            </a:r>
            <a:endParaRPr lang="en-GB" dirty="0">
              <a:solidFill>
                <a:schemeClr val="tx2"/>
              </a:solidFill>
            </a:endParaRPr>
          </a:p>
          <a:p>
            <a:endParaRPr lang="en-GB" dirty="0">
              <a:solidFill>
                <a:schemeClr val="tx2"/>
              </a:solidFill>
            </a:endParaRPr>
          </a:p>
          <a:p>
            <a:endParaRPr lang="en-GB" dirty="0">
              <a:solidFill>
                <a:schemeClr val="tx2"/>
              </a:solidFill>
            </a:endParaRPr>
          </a:p>
        </p:txBody>
      </p:sp>
      <p:pic>
        <p:nvPicPr>
          <p:cNvPr id="7" name="Picture 6" descr="A blue circle with white text&#10;&#10;Description automatically generated">
            <a:extLst>
              <a:ext uri="{FF2B5EF4-FFF2-40B4-BE49-F238E27FC236}">
                <a16:creationId xmlns:a16="http://schemas.microsoft.com/office/drawing/2014/main" id="{765115E8-7510-05A2-B4FF-5887460C7DE6}"/>
              </a:ext>
            </a:extLst>
          </p:cNvPr>
          <p:cNvPicPr>
            <a:picLocks noChangeAspect="1"/>
          </p:cNvPicPr>
          <p:nvPr/>
        </p:nvPicPr>
        <p:blipFill>
          <a:blip r:embed="rId8">
            <a:extLst>
              <a:ext uri="{28A0092B-C50C-407E-A947-70E740481C1C}">
                <a14:useLocalDpi xmlns:a14="http://schemas.microsoft.com/office/drawing/2010/main" val="0"/>
              </a:ext>
              <a:ext uri="{837473B0-CC2E-450A-ABE3-18F120FF3D39}">
                <a1611:picAttrSrcUrl xmlns:a1611="http://schemas.microsoft.com/office/drawing/2016/11/main" r:id="rId9"/>
              </a:ext>
            </a:extLst>
          </a:blip>
          <a:stretch>
            <a:fillRect/>
          </a:stretch>
        </p:blipFill>
        <p:spPr>
          <a:xfrm>
            <a:off x="3310380" y="0"/>
            <a:ext cx="3361442" cy="1680721"/>
          </a:xfrm>
          <a:prstGeom prst="rect">
            <a:avLst/>
          </a:prstGeom>
        </p:spPr>
      </p:pic>
      <p:sp>
        <p:nvSpPr>
          <p:cNvPr id="2" name="TextBox 1">
            <a:extLst>
              <a:ext uri="{FF2B5EF4-FFF2-40B4-BE49-F238E27FC236}">
                <a16:creationId xmlns:a16="http://schemas.microsoft.com/office/drawing/2014/main" id="{F396368C-7F7B-4821-4DB2-57AC0EE309FE}"/>
              </a:ext>
            </a:extLst>
          </p:cNvPr>
          <p:cNvSpPr txBox="1"/>
          <p:nvPr/>
        </p:nvSpPr>
        <p:spPr>
          <a:xfrm>
            <a:off x="6429080" y="1913641"/>
            <a:ext cx="5015060" cy="3139321"/>
          </a:xfrm>
          <a:prstGeom prst="rect">
            <a:avLst/>
          </a:prstGeom>
          <a:noFill/>
        </p:spPr>
        <p:txBody>
          <a:bodyPr wrap="square" rtlCol="0">
            <a:spAutoFit/>
          </a:bodyPr>
          <a:lstStyle/>
          <a:p>
            <a:r>
              <a:rPr lang="en-GB" dirty="0">
                <a:solidFill>
                  <a:schemeClr val="tx2"/>
                </a:solidFill>
              </a:rPr>
              <a:t>Mindfulness Apps</a:t>
            </a:r>
          </a:p>
          <a:p>
            <a:endParaRPr lang="en-GB" dirty="0">
              <a:solidFill>
                <a:schemeClr val="tx2"/>
              </a:solidFill>
            </a:endParaRPr>
          </a:p>
          <a:p>
            <a:r>
              <a:rPr lang="en-GB" dirty="0">
                <a:solidFill>
                  <a:schemeClr val="tx2"/>
                </a:solidFill>
              </a:rPr>
              <a:t>Headspace</a:t>
            </a:r>
          </a:p>
          <a:p>
            <a:endParaRPr lang="en-GB" dirty="0">
              <a:solidFill>
                <a:schemeClr val="tx2"/>
              </a:solidFill>
            </a:endParaRPr>
          </a:p>
          <a:p>
            <a:r>
              <a:rPr lang="en-GB" dirty="0">
                <a:solidFill>
                  <a:schemeClr val="tx2"/>
                </a:solidFill>
              </a:rPr>
              <a:t>Calm</a:t>
            </a:r>
          </a:p>
          <a:p>
            <a:endParaRPr lang="en-GB" dirty="0">
              <a:solidFill>
                <a:schemeClr val="tx2"/>
              </a:solidFill>
            </a:endParaRPr>
          </a:p>
          <a:p>
            <a:r>
              <a:rPr lang="en-GB" dirty="0">
                <a:solidFill>
                  <a:schemeClr val="tx2"/>
                </a:solidFill>
              </a:rPr>
              <a:t>The mindfulness app</a:t>
            </a:r>
          </a:p>
          <a:p>
            <a:endParaRPr lang="en-GB" dirty="0">
              <a:solidFill>
                <a:schemeClr val="tx2"/>
              </a:solidFill>
            </a:endParaRPr>
          </a:p>
          <a:p>
            <a:r>
              <a:rPr lang="en-GB" dirty="0">
                <a:solidFill>
                  <a:schemeClr val="tx2"/>
                </a:solidFill>
              </a:rPr>
              <a:t>Mindfulness &amp; sleep meditation</a:t>
            </a:r>
          </a:p>
          <a:p>
            <a:endParaRPr lang="en-GB" dirty="0">
              <a:solidFill>
                <a:schemeClr val="tx2"/>
              </a:solidFill>
            </a:endParaRPr>
          </a:p>
          <a:p>
            <a:r>
              <a:rPr lang="en-GB" dirty="0">
                <a:solidFill>
                  <a:schemeClr val="tx2"/>
                </a:solidFill>
              </a:rPr>
              <a:t>Insight timer</a:t>
            </a:r>
          </a:p>
        </p:txBody>
      </p:sp>
    </p:spTree>
    <p:extLst>
      <p:ext uri="{BB962C8B-B14F-4D97-AF65-F5344CB8AC3E}">
        <p14:creationId xmlns:p14="http://schemas.microsoft.com/office/powerpoint/2010/main" val="540995667"/>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68</TotalTime>
  <Words>1389</Words>
  <Application>Microsoft Office PowerPoint</Application>
  <PresentationFormat>Widescreen</PresentationFormat>
  <Paragraphs>126</Paragraphs>
  <Slides>9</Slides>
  <Notes>4</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Aptos</vt:lpstr>
      <vt:lpstr>Arial</vt:lpstr>
      <vt:lpstr>Calibri</vt:lpstr>
      <vt:lpstr>Calibri Light</vt:lpstr>
      <vt:lpstr>Frutiger W01</vt:lpstr>
      <vt:lpstr>Wingdings</vt:lpstr>
      <vt:lpstr>Custom Design</vt:lpstr>
      <vt:lpstr> </vt:lpstr>
      <vt:lpstr>Best practice for online delivery </vt:lpstr>
      <vt:lpstr>What is mindfulness? </vt:lpstr>
      <vt:lpstr>How can we practice mindfulness? </vt:lpstr>
      <vt:lpstr> </vt:lpstr>
      <vt:lpstr>Will it work for me?</vt:lpstr>
      <vt:lpstr>Take a moment</vt:lpstr>
      <vt:lpstr>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Melanie Cassidy</dc:creator>
  <cp:lastModifiedBy>Melanie Cassidy</cp:lastModifiedBy>
  <cp:revision>1</cp:revision>
  <dcterms:created xsi:type="dcterms:W3CDTF">2024-04-10T15:16:38Z</dcterms:created>
  <dcterms:modified xsi:type="dcterms:W3CDTF">2024-05-01T14:40:30Z</dcterms:modified>
</cp:coreProperties>
</file>